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9"/>
  </p:notesMasterIdLst>
  <p:sldIdLst>
    <p:sldId id="256" r:id="rId2"/>
    <p:sldId id="315" r:id="rId3"/>
    <p:sldId id="316" r:id="rId4"/>
    <p:sldId id="257" r:id="rId5"/>
    <p:sldId id="259" r:id="rId6"/>
    <p:sldId id="314" r:id="rId7"/>
    <p:sldId id="286" r:id="rId8"/>
    <p:sldId id="285" r:id="rId9"/>
    <p:sldId id="293" r:id="rId10"/>
    <p:sldId id="287" r:id="rId11"/>
    <p:sldId id="258" r:id="rId12"/>
    <p:sldId id="294" r:id="rId13"/>
    <p:sldId id="295" r:id="rId14"/>
    <p:sldId id="261" r:id="rId15"/>
    <p:sldId id="262" r:id="rId16"/>
    <p:sldId id="263" r:id="rId17"/>
    <p:sldId id="264" r:id="rId18"/>
    <p:sldId id="265" r:id="rId19"/>
    <p:sldId id="266" r:id="rId20"/>
    <p:sldId id="296" r:id="rId21"/>
    <p:sldId id="270" r:id="rId22"/>
    <p:sldId id="271" r:id="rId23"/>
    <p:sldId id="306" r:id="rId24"/>
    <p:sldId id="297" r:id="rId25"/>
    <p:sldId id="273" r:id="rId26"/>
    <p:sldId id="298" r:id="rId27"/>
    <p:sldId id="274" r:id="rId28"/>
    <p:sldId id="307" r:id="rId29"/>
    <p:sldId id="299" r:id="rId30"/>
    <p:sldId id="276" r:id="rId31"/>
    <p:sldId id="308" r:id="rId32"/>
    <p:sldId id="280" r:id="rId33"/>
    <p:sldId id="309" r:id="rId34"/>
    <p:sldId id="277" r:id="rId35"/>
    <p:sldId id="278" r:id="rId36"/>
    <p:sldId id="279" r:id="rId37"/>
    <p:sldId id="282" r:id="rId38"/>
    <p:sldId id="291" r:id="rId39"/>
    <p:sldId id="290" r:id="rId40"/>
    <p:sldId id="283" r:id="rId41"/>
    <p:sldId id="300" r:id="rId42"/>
    <p:sldId id="301" r:id="rId43"/>
    <p:sldId id="302" r:id="rId44"/>
    <p:sldId id="303" r:id="rId45"/>
    <p:sldId id="304" r:id="rId46"/>
    <p:sldId id="268" r:id="rId47"/>
    <p:sldId id="284" r:id="rId48"/>
    <p:sldId id="319" r:id="rId49"/>
    <p:sldId id="310" r:id="rId50"/>
    <p:sldId id="311" r:id="rId51"/>
    <p:sldId id="312" r:id="rId52"/>
    <p:sldId id="313" r:id="rId53"/>
    <p:sldId id="269" r:id="rId54"/>
    <p:sldId id="317" r:id="rId55"/>
    <p:sldId id="318" r:id="rId56"/>
    <p:sldId id="272" r:id="rId57"/>
    <p:sldId id="32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915"/>
  </p:normalViewPr>
  <p:slideViewPr>
    <p:cSldViewPr snapToGrid="0">
      <p:cViewPr varScale="1">
        <p:scale>
          <a:sx n="104" d="100"/>
          <a:sy n="104" d="100"/>
        </p:scale>
        <p:origin x="2904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11:21.64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13623 11204 6273,'-33'-18'0,"0"0"0,4 2 0,6-1 0,10-9 0,8 10 0,5 16 720,0 0-90,-11 0-181,3 0-269,-5 0 0,2 0-180,10 0 0,-5 0 90,6 0 270,0 0-270,17 0-90,-2 0 90,15 0-1989,1 0 1989,6 0-90,1 0-743,11 0 788,-12 2 0,3 1-45,-6-2 0,1-1-627,13 3 1,0 0 626,-10-3 0,-1 0 45,-5 0 0,4 0-45,0 1 0,6 0 0,1 1 0,-2-1-125,2 0 0,-1-1 1,2 1 124,0 0 0,3 0 0,-1 1 0,-5-1 45,9 0 0,-8-2 135,0-4 1409,-31-2-1409,-17-6-180,-17 1-90,1 5-45,-12 3 0,-1 3-45,-4 6-180,4-1 0,-8 0 1,1 1-1029,-5 4 1,-1 1 1327,12-4 0,-2 1 1,-2-1 59,0 0 0,-2 0 0,0 0 0,5 0 0,-6 3 0,2 1 0,-4-2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35:34.00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6856 4140 7533,'-7'-35'719,"1"8"-719,6 38 360,6 8 90,-5 10 0,-1 7-181,0 2 1,0 5 0,0 4-803,-1-11 0,0 3 1,0 2-1,0 3 1,-1 1-1,1 1 513,0-6 0,0 2 0,1 2 0,-1 0 0,0 2 0,0 0 0,1 1 0,-1-1 0,0 1-183,1-2 0,-1 1 0,0 0 0,1 1 1,-1-1-1,0 2 0,1-1 0,-1 0 1,1 1-1,0-1 203,-1 1 0,1 2 0,0-1 0,0 1 0,0 0 0,0-1 0,0 0 0,0-1 0,0-1 0,1-1-12,-1 2 1,1 0 0,0-1 0,0 0 0,0-2-1,0-1 1,-1-2 0,0-1-273,0 9 1,-1-1 0,1-3-1,-1-3 1,-1-4 283,1 2 0,0-5 0,-4-6 0,-14 11 0,-6-29 0</inkml:trace>
  <inkml:trace contextRef="#ctx0" brushRef="#br0" timeOffset="833">6781 7461 7353,'-12'-26'2878,"5"14"-1978,7 46-496,7 8 1,4 9-1061,-5-16 1,0 4-1,1 2 1,-1 4 0,0 1 619,-1-5 0,1 2 1,-2 1-1,1 2 1,0 1-1,0 2 1,0 0-1,-1 0-179,0-2 1,0 0-1,0 1 1,0 2 0,-1 0-1,1 0 1,0 1 0,-1 1-1,1-1 1,-1 2 172,0-9 1,0 1-1,0 1 1,0 1-1,0-1 1,0 1-1,0 0 1,-1 0-1,1 1 1,0-1-1,-1 0 1,1 0-1,-1 0-45,0 0 0,1 0 0,-1 1 0,0-1 0,0 1 0,0 0 0,0-1 0,0 0 1,0 0-1,-1 0 0,1-1 0,0 0 0,0-1 54,0 4 0,0-1 1,0 1-1,-1-2 0,1 1 1,0-1-1,0 0 0,-1-1 1,1-1-1,0 0 0,-1-1-135,1 9 1,-1-1 0,1 1 0,-1-2 0,1-1 0,-1-3 0,0-1 0,0-3 149,-1 4 0,0-4 0,-1-2 0,1-2 0,1-2 230,0 9 0,1-2 1,0-16-1383,-1-18 1473,5-11 1,-6-37-1,0 13 1,0-1-1</inkml:trace>
  <inkml:trace contextRef="#ctx0" brushRef="#br0" timeOffset="4841">9508 5045 6723,'19'-7'-629,"-1"-4"808,-6 4-89,1-5 180,-1 5-90,0-4-90,-5 4 0,4 0 180,-9-4-180,3 9 0,-5-3 0,0 0 0,0 3-180,0-3 180,0 5 179,0 0-179,0 5-90,-5-3 0,3 8 90,-9-3 0,4 6-90,-5-1 0,0-5 90,-6 9 90,-2-7-180,-4 14 0,-1-4 90,-5 1 0,-2 3 0,0-4-90,-4 6 0,-1 0-135,4-6 225,-8 5-135,19-9 0,1 0 135,-13 12-318,13-11 0,0-1 228,-9 14 0,-2-9 0,14-2 0,-1 0 90,-18 14-90,0 0 90,11-9 0,-1 0-90,6-8 0,0-1 44,-5 7 1,-1 0-45,5-6 0,1 0-108,-1-2 1,0 0 107,0 3 0,0-1 0,-3-3 0,2 0-2955,-11 8 3045,-1-3-90,4 1-38,5-4 38,0 0 0,0 1-36,-10 11 36,12-13 0,0 0 45,-3 7 0,1 0-45,-9 2 90,5-1 0,0 0-90,-8 5 0,14-9 0,-1 2 45,3-3 0,0-1 27,0 1 0,0 0-72,-2 2 0,0 0 90,-9 2 1487,8 0 0,-2 0-1577,1-3 0,1-1 45,-7 9 0,0 0 104,7-8 1,-1-1-150,-1 2 0,2-2 0,3-2 0,0 0 0,-2 1 90,-9 6-90,12-6 0,-2 0-45,2 0 0,-1 0 135,-10 4 0,0 0-90,10-3 0,0 1 45,-13 4 0,-1-1 0,14-7 0,0 0-207,-5 2 0,-1 0 207,3 0 0,-1 1-45,-1-1 0,-1 1 45,0 0 0,1 0 0,2 2 0,-1 0-45,-1-5 0,-1 0 0,3 2 0,1 0 0,-1 1 0,1-1 45,-2-2 0,2 0-45,2 2 0,0 0 0,-2 0 0,0 0-45,2-2 0,-1 1 45,-1 1 0,-1 0 0,-3-3 0,1 1 45,4-1 0,0 0-45,-4 1 0,1-1 45,4 0 0,-1 1-45,-9 2 0,-2 0 0,5-2 0,-1 0-204,-1 3 1,0-1 203,4-3 0,0 0 0,5 1 0,0-1-45,-2 1 1,-1-1 94,0 0 1,0 1-96,-11 7 0,0 1 0,11-4 0,1 1 150,-12 3 0,1 0-105,13-5 0,0-1-45,0 0 0,0 0 45,-2-2 0,0 0 0,-15 17 0,-3-5 45,20-10 0,1 0-45,-18 6 45,18-6 0,0-1-45,-17 5 180,1 0-270,6 5 180,0-10-180,6 4 180,6-6 240,1 1-330,0-7 0,10 5 0,-9-9 105,11 9-105,-1-10 312,-4 10-222,9-9-90,-3 3 180,5-5-810,0 0 540,5-5 180,-3-2-180,9-6 90,-4 1 0,5 0 90,0-1-180,1 1 180,-1-1-180,1-5 180,-1 5-90,0-5 180,1 5-270,-6 6 90,-2 2 0,-5 0-90,6 3-90,-5-3 180,5 5 0,-6 0 0,0 11 0,5 8-90,-4 12 360,11 1-180,-11-1-90,4-7 90,-5-4-90,0 3 270,0-4-450,-5 1-809,-7-8 989,-8-7 0,-5-5 0,1 0 0</inkml:trace>
  <inkml:trace contextRef="#ctx0" brushRef="#br0" timeOffset="6641">10091 5280 6453,'0'-14'810,"0"-2"-450,0 14 89,0-9-179,0 10-180,0-4 90,0 5 90,0 0-360,0-6 0,0 5 270,-6-5-180,5 6 0,-5 0-90,1 0 90,-2 6 0,-6 1 0,1 5 90,-17 11 0,7-2-90,1-6 0,1 0 0,-7 16 0,-8-5 90,8-1-135,7-11 0,-1 0 135,-12 13-209,4-6 0,-1 0 119,-6 7-1612,4-10 1,1-2 1611,2 4 0,3-6 0,-1 2-1108,0 3 0,-1-1 1108,4-4 0,0 0-33,-6 3 1,1 0 32,4-4 0,1-1 0,-3 3 0,-2 2-84,-5 1 0,-1 1 84,-5 0 0,0-1 0,10-2 0,1 0 44,0-4 1,-1 1 90,-10 6 0,-1 1-135,7-3 0,-2 1 22,3-2 1,-4 3 0,-1 0-1,4-2-22,3 0 0,2-2 0,-1 2 381,-9 4 1,-2 1 0,3-1-382,-1 2 0,2-2 0,-3 1 0,0 0 45,0 2 0,0 0 0,5-1 0,0-1-90,-4 0 0,-1 0 948,6-1 0,0 1-903,-1-3 0,1-1-1049,5-2 0,1-1 1049,4-2 0,0-1 45,-3 6 0,0-1-239,1-7 1,0 2 283,-7 8 0,-2 1 72,1-5 0,1-1-162,6 1 0,1 0 0,-1-3 0,1-1-45,2 3 0,-1-1 276,-2-4 0,-2 1-231,-2 6 0,-1 1 0,-2-5 0,0 1 45,-6 9 0,1 0-45,12-11 0,-1 0 45,-10 10 0,1 1 321,8-9 0,1-2-366,-3 4 0,-1 0 0,-1 2 0,-1 0 45,3-2 0,0 0-45,3-1 0,0 1 0,-2 2 0,-1 0 0,-8 3 0,-1 1 0,7-2 0,-1 0 36,-6 1 0,1 0-36,16-5 0,2-1 0,-15 4 0,1 4-1765,7-9 1765,-8 4 795,10-1 1,0 1-975,-17 5 179,10 0 0,0 1-90,8-11 0,0 0 45,0 5 0,1 0 45,-15 2-90,3 4 90,1-1-90,-4 3 135,14-10 0,0 0-90,1 2 0,-1 0 90,-2-2 0,-1 0-45,-11 7 0,-1 2 45,9-5 0,0 0-113,-11 4 1,1 0 67,15-5 0,1-1 251,-5-2 1,0 0-207,-1 4 0,0 1-45,-4-5 0,1 1 1324,5 4 1,0 1-1325,-1-6 0,1-1 0,6 4 0,2-2 0,-4-4 0,0 0 0,3 5 0,0 0 0,-20 8 0,16-1 0,-14 4 0,12-8 45,5-4 0,-2 2-45,-13 7 45,16-11 0,1 0 135,-16 10-180,-1-1 284,1-4-194,6 3-2598,0-9 2598,12-2-90,-4 0 0,3-6 255,-5 12-165,6-10 37,1 4-37,11-7 3186,2-4-3160,5 5-206,0-6-270,0 0 270,0-6 90,0 5 0,5-10-90,-3 4 270,3-5-180,1-1 90,-5 1 90,10 0-180,-9-1 0,3 6 90,1-4-360,-5 4 0,4 0 90,1 2-90,1 0-179,5 3 539,-5-3 0,4 5 89,-9 5-89,9 2 0,-10 5 180,4 6-90,-5-9 0,0 12-180,0-18-1619,0 14 1349,0-16 270,0 10 0,0-9 0,0 3 0</inkml:trace>
  <inkml:trace contextRef="#ctx0" brushRef="#br0" timeOffset="8442">10153 5689 8972,'-20'6'450,"2"0"-450,0 7-90,-1 5 0,0-4 0,-5 3 0,5-4 90,0-1-180,-10 6 180,8-4-169,-15 9 124,13-10 0,-2-1-625,-5 3 0,-3 2 670,-10 4 0,-1 0 0,13-6 0,-1 0 0,1 0 0,-10 4 0,0 0 0,5-5 0,0 0 0,1-1-695,1 1 0,0-1 695,-7 1 0,-2 2 60,4-1 0,-1 2 0,3-2-60,0 0 0,-2 0 22,-1 1 1,-6 3-1,-1-1 1,7-2-23,1 0 0,3-2 0,-3 2 0,-2 0 0,5-1 0,6-2 0,3-1 0,-3 0 0,-2 1 0,-4 3 0,-6 4-646,1-3 1,-5 3-1,-1 1 1,4-2 645,9-3 0,3-1 0,-4 2-18,-4 1 0,-6 2 0,-1 1 0,3-1 0,6-3 0,-2 4 1,1-1 17,1 0 0,-5 2 0,-1-1 0,7-1 0,-2 2 0,0 0-18,5-4 0,-5 2 0,-2 1 0,3-1 0,4-2 51,-4 2 1,1-1-34,3 0 0,-5 1 0,1 1 0,5-5-486,0-1 0,4-2 486,1 4 0,1 1 0,-1-6 0,1 0 1691,-10 14-1691,2-8 0,-2 0-28,-5 8 28,9-5 0,0 0 90,-2 1-90,10-5 0,1 0 0,-9 2 917,0 1-827,2 3-90,0-9 0,4 9 90,-10-9 0,-1 15-90,-2-14 45,13 2 0,-2 0 1332,3-4 1,-1 1-1333,-10 7 0,-1 0-1381,13-7 0,0 0 1336,-3 4 0,2-2 90,0-2-1708,-11 9 1618,14-9-709,-1 3 0,0 1 799,-4 4-117,-5 8 0,-1 3-63,12-14 0,-1-1 90,-5 6 0,1 1-45,5-5 0,0-1 45,-17 9 45,13-10 0,0 1-45,-13 11 0,2-10 90,11-3 1309,0 2-1399,2-8 0,-1 2 0,4 3 0,-1 0 0,-3-3 0,-2 0 45,-4 7 0,2 0-135,-2 2 90,-4 1 0,-1 1 0,14-8 0,1 1-45,-5 2 0,0-1 45,-11 7-90,12-2 90,-12 2 0,14-4 0,-18 8 1906,19-16-1906,-4 11 355,2-10-355,4 4 3225,-6-6-3135,0 6 142,0-4-232,6 4-3277,-15 5 3162,12-8-974,-7 5 0,0 0 1089,5-3-14,1-3 0,0 0 104,-13 10-90,13-9 180,-17 8-180,15-5 180,-18 7-180,15-4 0,5-9 0,0-1 0,-3 7 0,0-4 0,8 4 2254,-10 0-2254,6 1 0,-4-5 3276,4 2-3181,21-14-95,-10 9 63,9-10-63,-3 10-90,-1-10 90,-1 10-90,0-4 90,-4 0-180,10 4 180,-5-10-90,1 5 180,4-6-180,-5 6 90,6-5 0,0 5 90,-5-6 90,3 0-270,-3 0 540,5 0-450,0 0 90,5-6-270,-3 5 270,3-5-90,-5 0 0,6 0-90,-5-7 450,10 1-180,-10-1 0,5 7 0,-6-5-90,0 9-90,5-3 89,-3-1-89,3 5 0,-5-10 90,0 10-269,0-11 268,0 11-268,0-5 179,6 1-90,-5 3-90,5-3 90,-6 5 90,0-5-360,0 3 360,0-3-90,0 5 0,5 5 180,2 8 180,5 6-90,1 11 0,-1-4 179,1 5 541,-6-1-630,-2-9 0,-5-3-630,-28-2 360,11-13 0,-14 0 0,-2-1 0,-3-3 0,9-2 0,1 0 0</inkml:trace>
  <inkml:trace contextRef="#ctx0" brushRef="#br0" timeOffset="14966">3421 12456 9332,'3'30'30,"-1"0"0,-1 11 0,0 4-120,1-10 0,0 3 0,-1 2-730,0-1 1,-1 2 0,0 1 0,-1 1 585,-1 3 1,0 1-1,-1 0 1,-1 2-189,2-7 1,-1 1 0,1 1 0,-1 0 0,0 0 313,-2 4 0,0 0 0,0 0 0,0 1 0,0-2 36,1-3 0,0-1 0,0 0 0,0 0 0,0 0-112,1 3 0,-1 1 0,0 0 0,1-1 0,0 0 94,-1 3 0,1 0 0,0-1 1,0 0-75,1-3 0,0-1 0,1 0 0,-1-2 164,0 4 0,0-3 0,1-1 0,3 7 0,1-7 0,4-4 0,6-22 0,-1-23 0</inkml:trace>
  <inkml:trace contextRef="#ctx0" brushRef="#br0" timeOffset="15792">3235 12245 7533,'12'-44'0,"1"0"0,2 5 0,6 11 989,23 28-1224,-12 4 1,3 4 174,-1-1 0,1 2 0,0 0-620,5 1 1,2 0 619,-1-1 0,3-1 0,-1-1-90,-8-2 0,-1-1 1,5-1 149,2 0 0,5 1 0,3-2 0,0 0 0,-3-1-563,5 0 1,-3-2-1,1-1 1,3 0 577,-7 1 0,2 1 0,2-1 0,0 0 0,-2-1 0,-1-1 200,-2-1 1,-1-1 0,-2 0 0,1 0 0,0 0-423,2 0 0,0 0 0,1 0 0,-1 0 0,0 0 368,-1 0 1,0 0 0,-1-1 0,1 2 0,-2-1-54,-1 1 0,0 0 0,-1 0 0,1 0 0,1 1-108,7-1 0,3 0 0,0 0 0,-2 1 0,-3 0-23,-4-1 1,-3 1-1,0 0 1,1 0 44,8 1 1,1 1-1,0 0 1,-6-2-23,9-3 0,-5 1-87,-8 4 0,-2 1-3,-6-3 0,-2 0 538,9 3-808,-14 6 2812,-11-5-2452,-8 10 2444,-5-9-2354,0 14 393,0-2-123,0 16-270,-5 8-90,4 11 90,-5-16 0,1 2-1054,4 4 1,0 3 993,-2-7 0,-2 2 0,2 1 0,2 4 0,1 2 0,0 1-8,-1-4 1,1 2-1,0 1 1,1 0-576,0 5 1,0 0-1,1 1 1,1 2 552,-1-7 0,2 2 0,0 0 0,0 1 0,0 0-317,-1-5 0,0 0 0,0 1 0,0 0 0,0-1 0,1 1 257,0-2 0,-1 0 0,2 0 0,-1 0 0,0-1 0,1 1 15,-1 1 0,1-1 0,0 1 0,0-1 0,1 0 0,-1-1-231,1 5 1,0-1 0,1 0 0,-1-1 0,1-1 230,0 3 0,2-1 0,-1-1 0,-1-2 75,2 9 1,0-2 0,-2-3 104,0 5 0,-1-4 583,-3-14 1,-1-3-269,-2 18 2067,-11-23-2157,-8-7-360,-18-5 45,10-9 0,-2-1 306,-1 0 0,-3-1-576,-9-1 1,-1-2-1,-4-1 0,0-1 105,12-1 0,0 0 0,-1-1 0,-3 1 0,0 0 0,0-1-105,-6-3 0,0 0 0,0 0 195,-1 2 0,0 0 0,-2-1-348,8 0 0,-1-1 0,-1 0 0,0 0 468,0 2 0,0 0 0,0-1 0,0 0-356,-1-1 1,-1-2-1,0 1 1,0 0 310,-1 2 0,-2 1 0,1 0 0,0-1-179,-1 0 0,1-2 1,0 2-1,-1 0 224,2 2 0,-1 2 0,1 0 0,-1 0-23,0 0 1,0 0-1,-1 0 1,2 1-129,1 2 0,0 0 0,1 0 0,0 0-7,3 0 1,1 0-1,0 0 1,0 0 97,-12 3 0,1 1 0,3 0-210,11-1 0,3-1 0,0 2 0,-7 4 0,2 1-450,-2 0 1,4 0 359,3 5 330,2-5 0,5 0-870,18-2 1126,8-2-316,20-10 0,11-13 0,6-8 0</inkml:trace>
  <inkml:trace contextRef="#ctx0" brushRef="#br0" timeOffset="16292">3967 12827 7533,'-20'-5'270,"3"4"-270,10-5 1349,1 12-90,12 12-989,1 19-270,-1-3-1639,-3-8 1,0 1 1253,2 11 340,-4-12 0,0 3-360,2 16 0,-1 5 255,-1-10 0,-1 2 1,-1 3 81,1 0 1,1 2-1,-1 3 1,-1 0-381,1-7 0,-2 2 0,1 0 0,0 0 0,0 1 394,0 0 0,1 1 0,0-1 0,0 1 0,-1 0-36,0 0 0,0 0 0,-1 1 0,1-2 0,1 0-352,1 4 0,0 0 0,1-1 1,-1-4 351,1 2 0,0-2 0,1-3 609,3 8 0,1-7-609,5 6-90,-5-22 90,4 2 483,-10-22-393,-1-7 0,-12-12 0,-7-8 0</inkml:trace>
  <inkml:trace contextRef="#ctx0" brushRef="#br0" timeOffset="17083">3905 12815 7533,'5'-25'674,"1"-1"1,19-11-405,-3 26 0,5 4-653,4 3 0,2 3 293,8 0 0,3 2-458,2 1 0,2 1 428,-12 0 0,1-1 0,1 0-354,3 1 1,0-1 0,1 0 443,6 1 0,2-1 0,0-1-337,-12-2 1,1 0-1,0-1 1,2 0 343,5 1 1,2-1-1,0 1 1,0-2 112,0-1 0,0 0 0,1-1 0,0 0-54,-8 2 0,2 0 0,-1 1 0,0-1 0,0 0 71,-2 1 1,0-1 0,0 0 0,0 1 0,0 0-280,1 0 0,-1 1 0,1 0 0,0 0 0,-1 0 239,7 1 1,0 0-1,-1 0 1,1 0-23,0 0 0,-1 0 0,1 0 0,-1 0 22,-1 0 0,1 0 1,-1 0-1,-2 0-260,-4 2 1,-1 1-1,-1 0 1,1 1 132,12-1 0,-1 1 0,-2 2 43,-11 2 1,-3 1 0,0-1-74,11 2 0,-3 0 575,-9-1 0,-3-1-485,4-1 1775,-10-1-1775,-17-1 1906,-6 2-1817,-6 6 1444,-6 4-1353,-7 8 0,-1 18 0,10-14 0,3 4-817,2 8 1,3 5 756,-1-9 0,1 2 0,1 2-98,2-4 1,0 3 0,1 1-1,0 0-648,-1 6 0,0 1 1,1 1-1,1 1 572,0-3 0,0 0 0,1 2 0,0 0 0,-1 0-330,0-5 1,-1 1 0,0-1 0,0 1-1,0 0 1,1 0 278,1-2 0,-1 1 0,2-1 0,-1 0 0,0 0 0,0 0-240,-1 6 0,1 0 0,-1 0 0,1-1 0,1-2 165,2 3 0,0-2 0,1-1 1,0-2 254,1 2 0,0-3 0,-1-2-45,-1-5 0,-1-3 0,0 0 981,1 14 0,-3-3-786,-6-13 0,-2 0 0,-2 9 0,-5-4 45,-15-3-91,3-14 1,-2-2-315,-3-3 1,-1-3 134,4-4 0,-2-1-330,-6 1 0,-5-1 0,0-2 90,5-3 0,1-1 1,-3 0 206,-3 3 1,-2 0 0,-1 0-1,0-1-102,-2-1 0,0 0 0,0-2 1,-1 2-1,-2 0 0,0 1 0,-1-1 0,-1 0 117,8 0 0,-1-1 0,0 0 0,-1 0 0,1-1-54,-2 0 1,0-1-1,-1-1 1,1 1-1,-1-1 144,0 1 0,-1-1 0,1 1 0,-1-1 0,0 0 18,0-2 0,0 1 0,0-2 0,1 1 0,-2 0-252,1-1 1,-1 0 0,0 0-1,1 0 1,-1-1 251,1 1 0,0 0 0,0 0 0,1-1 0,0 1-18,3-1 0,1 1 0,0 0 0,0-1 0,0 1-107,-9-2 0,-1 1 0,1-1 0,2 1 147,6 0 1,1 1-1,1 0 1,2 0-6,-9-1 0,2 1 0,3 0 28,-11-1 0,6 1 427,13 3 0,4 1-1012,-3-4 2341,16 5-2880,27-4 2367,8 5-2008,18 0 90,7 0 180,-17 0 1,1 0 134,-2-5 0,-1-2 265,6-1 0,-1-3 0,-9-4 1,-2-2-1,2-1 0,-1-1 1</inkml:trace>
  <inkml:trace contextRef="#ctx0" brushRef="#br0" timeOffset="17591">3012 13299 7533,'-13'-33'479,"0"1"1,3 6 0,3 4 419,1 4-449,6 12-450,6 6-270,-5 6 0,10 12 450,-10 19-180,2-5 0,0 4-437,-3-4 1,0 3 0,0 2 436,0 7 0,0 2 0,0 2-785,0-3 0,0 2 1,0 1-1,0 2 785,0-4 0,0 1 0,0 2 0,0 0 0,0 1-350,0-5 0,1 0 1,0 1-1,0 1 0,0 0 1,0 0 297,0-4 1,0 0-1,-1 1 1,1 0 0,0 0-1,0-1 1,1 0-180,0 6 1,1-1 0,0 1 0,0-1 0,0-1 0,0-1 122,1 2 0,-1 0 0,0-1 0,2-2 0,0-1-50,1 2 1,2-1 0,0-3 0,0-3-12,0-1 1,1-3 0,0-4 168,3-4 0,1-5 0,5 2 0,-6-19 0,-5-16 0,-1-2 0</inkml:trace>
  <inkml:trace contextRef="#ctx0" brushRef="#br0" timeOffset="18468">3260 13125 6950,'18'-44'899,"6"13"-809,19 13 180,-16 13 0,3 4-1071,6 5 0,2 3 756,5-1 0,1 2 45,2 4 0,2 0-120,-14-5 0,1 0 1,0-1 89,4 0 0,1 0 0,-2 0 30,10 1 0,2-2 45,-10-2 0,3-2 0,1 1 0,-3-1 14,3 1 1,-2 0 0,2-1-699,0-1 1,3-2 0,0 0 0,-2 1 638,-5 1 0,-2 0 0,0 0 0,1-1 112,-1-3 1,1 0-1,0-1 1,-1 1-40,10 1 1,0 1 0,0-1 76,2-3 0,0-1 0,-2 2-90,-13 2 0,-2 1 0,1 0 30,14-2 0,2 0 0,-3 1-90,-1 2 0,-1 1 0,-3-2 0,2-1 0,-3 2-45,1 4 0,-3 0 45,-1-3 0,-3 1-9,-9 4 1,-1 1 97,23 1-268,-21 5 748,-4 1-569,-16-1 3021,-1 1-3111,-6-7 2203,0 6-2113,0-6 359,0 7-269,0 5 90,0-4 90,5 14-180,-4-7-90,10 21 90,-9-4-319,3-12 1,1 3 183,0 4 0,0 2-1264,3 8 1,2 0 1263,-2-5 0,1 3-68,-3-4 1,0 6 0,1 1-1,-1-1 45,-1-5 1,1-1 0,-1 1 0,1 3-312,-1 3 0,1 4 0,-1 1 0,1 0 0,-1 0 397,-1-1 0,0 1 0,0-1 0,0 0 0,-1 0-36,0-1 0,0 0 0,0 0 0,-1-1 0,0 0 54,0-4 0,0-1 0,-1 0 0,0 0 0,1 1-367,-1 0 0,1 2 0,-1-1 0,1-1 0,-1-4 331,1 5 0,-1-3 0,0 0 120,1 4 0,0 1 0,-3-5-93,-5-4 0,-1-5-72,2-4 0,-1-3-45,-18 19-89,-2-13-181,-7-5 0,-5-6 931,-6-6-751,-1-8 135,17-4 0,-1-2 537,-2-1 0,-2-1-492,-2-3 0,-1-1 0,-4-2 0,-2-1 45,-4-2 0,-2-1-45,0 1 0,-1 0-30,9 5 0,-3 0 0,2 1 309,2 0 0,0 0 0,-1 1-309,-6 1 0,-2 2 0,-1 1-60,1-2 0,-1 1 0,0 1 45,10 0 0,1 1 0,-2 0 0,-2 1-27,-4 1 0,-4 0 0,-1 0 0,1 1 0,3-1-483,1 0 1,3 0-1,-1 0 1,-2 0 536,0 2 0,-2 1 0,-2 0 0,2 0 0,4 0-42,-10-1 0,5 1 0,0 0-71,3 0 0,1 2 0,1-2 71,-1 0 0,1-1 0,1 0 60,9-2 0,0 1 0,-1-2-360,-11 2 1,-2-1-1,2-1-90,-3-1 1,0 0 320,8 0 1,-2 1 0,4-2 128,5-1 0,3-2 0,2 2 0,2-2 0,-11-9 0</inkml:trace>
  <inkml:trace contextRef="#ctx0" brushRef="#br0" timeOffset="19058">4934 13683 7533,'-18'-30'3276,"10"15"-2595,-3 9-411,11 36-540,0-6 1,0 3 89,0 12 0,0 2-700,0 6 1,0 5 807,0-13 0,0 4 0,0 3 0,0 0 0,0-2-650,0 6 0,0-2 1,0 1-1,0 4 683,0-13 1,0 2-1,0 2 1,0 0-1,0 1 1,0-1-1,0-2-364,0 2 1,0-1-1,0-1 1,0 0-1,0 0 1,0 0 357,0 0 0,0 0 0,0 0 0,0 0 0,0-1 0,0 1-45,0 6 0,0-1 0,-1 1 0,2-1 0,-1-2 22,1 5 1,0 0-1,0-2 1,1-3-426,2 2 1,1-3-1,-1-3 403,-1 1 0,2-5 103,7-12 1,-2-5-554,-7-10 999,8 6 0,-11-21 0,0-2 0</inkml:trace>
  <inkml:trace contextRef="#ctx0" brushRef="#br0" timeOffset="19834">5020 13658 7533,'34'-30'719,"1"0"1,0 1-1,3 7-449,-2 16 0,2 5-1155,5-2 0,1 0 1020,5 3 0,1 0-691,-11 0 1,0 0 0,1 0 555,1 0 0,1 0 0,0 0-674,-3 0 0,-1 0 0,-1 0 644,-2 0 0,-1 0 0,1 0 0,6 0 0,1 0 0,-1 0-851,4 0 0,1 0 881,-5 1 0,2-1 0,-2-1 0,2-1 0,1-1-209,-7 2 0,5 1 0,2 0 0,-3-1 298,6-1 1,-2 0 0,2 1-90,-5 0 0,0 1 0,2 0 0,0 1 112,4-1 1,1 0 0,0 0-1,-4 0-128,0-2 1,-2 0-1,2 0 38,-2 2 1,4-1 0,0 1-1,-3 0 38,3-2 0,-2 0 0,-2 0-120,-6 0 0,-2 0 0,0 1 652,15 0 0,-2 1-637,-3-3 0,-4 0 45,7 3 0,-2 6 1867,-40 6-2227,0 13 1,-6 12 179,0 7 225,-3-10 0,-1 9 0,-1 3 0,0-4 45,2 1 0,0-3 0,0 5-86,-1-2 0,1 4 1,-1 2-1,0-1 0,1-2 41,0 0 0,0-2 0,0 0 0,1 1-23,0 4 1,0 1-1,1 0 1,-1 0-52,1-10 0,-1 0 1,1 0-1,0 0 1,-1 1 50,-1 8 1,1 1-1,-1 0 1,0-1-23,1-3 0,1-1 0,-1-1 0,0 0 0,-1-6 0,0 0 0,0-1 0,0 0-135,-1 9 0,0-1 1,-1-1 164,0-6 0,-1-1 0,-1 0-30,-2 10 0,-1-1 45,-2-3 0,-1 0-1,-1-3 1,-2-1-90,1-6 1,-2-1 88,-3 4 1,-2 0-135,0-7 1,-1-2-269,-3 0 1,-3-3 177,-3-1 1,-3-3-91,-2-1 0,-2-2-45,-9-6 0,-2-2 585,14-1 0,-1 1 0,-1-2-390,-5-2 0,-2-2 0,2 1-153,6 0 1,1 1 0,-1-2 332,0 0 0,0-1 0,-2 0-30,-1 2 0,-2 0 0,-1-1-136,6-1 0,0 0 0,-2-1 0,-1 1 106,-7 1 0,-1 0 0,-1 1 0,-1-1-102,7-2 1,1 1-1,-2-1 1,1 0 0,0 0 190,-1 1 1,1-1 0,-1 0 0,1 0 0,-1 0-157,0-1 1,0 0-1,0 0 1,1 0 0,-1 0 137,0 0 1,1 0 0,0 1 0,-1-1 0,2-1 18,0-1 0,1 0 0,0 0 0,1-1 0,0 1-23,-7 0 1,2 1-1,0-1 1,0-1 147,3-3 0,-1-2 0,2 0 0,1 1-215,-8 0 0,3 2 0,2-4-30,5-3 0,3-2 0,1-1 327,-8-3 1,4-3-343,11-7 0,5-4-315,6-4 0,7-3 225,6-9 0,6-3 84,0 17 0,2 0 0,1 0 1,3-1-1,1 0 0,1 1 1,5-12-1,0-1 0</inkml:trace>
  <inkml:trace contextRef="#ctx0" brushRef="#br0" timeOffset="20401">2368 14055 7533,'-25'-36'3276,"11"8"-2685,3-2-501,17 24-539,6 23 494,-2 6 0,-1 4-1616,4 11 1,-1 5 1420,-3-7 0,-1 2 0,0-1 60,2 12 0,-1 0-597,-2-11 1,-1 0 0,-1-1 641,2 5 0,-1 4-117,-2-6 0,1 7 0,-1 3 0,1 1 0,0-2-232,0-4 0,0-1 1,1 0-1,-1 2 1,0 2 381,-1-7 1,0 1 0,0 2 0,0 1-1,0 0 1,0 0 0,0-1 0,0-1-204,1 8 1,0-1 0,0 0-1,0-1 1,0 0 0,0-1 199,0-1 0,-1 0 0,-1-1 0,1 0 0,0-2 0,1 0-73,0 4 0,1-2 1,0 0-1,0-2 0,1-2-2,2 2 0,0-2 0,1-3 0,0-3 6,4 14 0,5-9 84,8-15 0,4-11 15,15-13 1,-15-7 0,0-4 0,-3-7-1,0 1 1</inkml:trace>
  <inkml:trace contextRef="#ctx0" brushRef="#br0" timeOffset="21326">2442 14005 7533,'-14'-43'1092,"1"0"0,5 2 0,10 7-770,30 15-277,-1 7 0,5 0-1684,10 2 1,2 1 1018,0 2 0,1 0 620,-16 1 0,1 0 0,2 2-60,7 0 0,1 3 0,-1-1 30,-9 0 0,-2-1 0,6 1-482,6 1 0,7-1 0,3 1 0,-2 0 1,-6 1 481,-2-1 0,-5 1 0,5 1-90,-5-1 0,4 1 0,3 1 0,0 0 0,1 0 0,-3 1-116,2 2 0,0 1 0,-1 1 1,0-1-1,1 1 182,3-1 0,0 1 0,0 0 0,0 0 0,-1 0-141,-1 1 0,0 1 1,0 0-1,0 0 0,1-1 180,-4-1 0,2-1 0,0 0 0,-1 0 0,-1 0 0,-3-1 60,3 1 0,-3-1 0,0 0 0,2 0-55,3-1 0,3 0 0,0 0 0,-1-1 1,-5-1 188,5 1 1,-5-1 0,-2-1-90,-3-1 0,-2 1 0,-2-2 90,7-1 0,-2-2 324,-6 1 1,-1-1-325,-2 2 0,0-2 849,-2-4 1,-2-1-400,8 1 1253,8-5-1433,-29 2 2163,-1 10-2613,-12-5 2341,0 6-2701,0 0-357,-6 12 357,-1 1 0,-5 23 271,5 8-1,1-14 0,1 2-647,4 7 0,0 2 692,-1 6 0,-1-1 90,2-5 0,2 3-45,0-7 0,2 4 0,0 1 0,1-1 60,2 4 0,0 0 0,1 1-550,-2-6 0,0 2 1,0 1-1,1 1 544,1 2 0,1 2 0,1 2 0,-1-2 0,0-3-440,-1-1 1,0-4-1,-1 1 1,1 2 385,1 4 0,-1 2 0,1 2 0,0-1 0,-1-4 67,-1-3 1,1-2-1,-1-1 1,-1-2 52,2 8 0,-1-3 0,-1-2 59,-1 4 1,-1-3-90,0-11 0,0-2 45,-3-1 0,0-2 135,-6 14-90,1-7 0,-2-1 0,-7-2 732,-4 15-1092,-5-20 0,-9 1-405,3-10 1,-3-2 224,3-3 0,-1-2 694,-9-2 0,0-2-469,2 1 0,-1-1 739,-7-4 0,-2-1-634,13 4 0,0 0 0,1 0-60,-12-4 0,1 1 135,0 4 0,-2 1-544,1 0 1,-4-1 0,-3 2 565,8-1 1,-3 0-1,0 1 1,-2 0-506,5 1 0,-2 0 1,0 1-1,-1 0 1,0 0 437,-1-1 0,-1-1 0,1 0 0,1 1 0,2 0-355,4 1 1,3 1 0,0-1 0,1 0 354,-11 2 0,0-2 0,1 2 0,-1 0 0,0 1 0,0 1-285,1-1 1,-1 1 0,0 0 261,12-3 1,0-1-1,0 1 1,-2 0 5,-9 3 1,-3 0 0,0 0 0,5 0 76,6-1 0,2-1 0,-1 1-30,-8 0 0,-3 0 0,5 0 60,-3 4 0,6-3 90,-6 1-45,18-5 0,0 0 1395,-15 4-1440,10-6 2081,11-2-1902,18-10 2335,5-2-2694,-6 0 2350,5-4-2350,-5-2 90,6-17-360,0-9 180,0 1-241,-5 2 421,-2-11 45,-4 17 0,-2-3 15,3 2 0,0-3 0,-1 0-1034,-5-7 0,-1-1 0,0 1 974,2 4 0,0 0 0,0 1 0,-3-3 0,0 0 0,0 2-540,-4-7 0,0 2 330,4 11 0,-1 0 0,1 0 210,-1 0 0,0 0 0,0-1 0,-3-4 0,-1 0 0,0-2 0,1 1 0,-1-1 0,0 1 0</inkml:trace>
  <inkml:trace contextRef="#ctx0" brushRef="#br0" timeOffset="22143">2839 16261 7111,'-34'-27'3276,"17"15"-2566,25 21-1249,16 20-1999,-5-3 2538,0 0 0,-1 3 0,-5-10 0</inkml:trace>
  <inkml:trace contextRef="#ctx0" brushRef="#br0" timeOffset="22408">3235 14761 0,'-25'-29'0,"0"7"3276,12-8-712,2 18-2823,16 6 259,24 28 0,-11-11 0,16 18 0</inkml:trace>
  <inkml:trace contextRef="#ctx0" brushRef="#br0" timeOffset="22608">3694 14266 0,'-14'-45'3276,"-2"8"-362,14 18-3004,-3 8-390,10 22-1049,13 8 1529,-3 7 0,9 5 0,-12-6 0</inkml:trace>
  <inkml:trace contextRef="#ctx0" brushRef="#br0" timeOffset="22967">5318 14674 7533,'0'13'0</inkml:trace>
  <inkml:trace contextRef="#ctx0" brushRef="#br0" timeOffset="97127">6930 6383 7443,'-14'-7'539,"-2"-4"-718,14 4 268,-3-5-89,-1 5-179,5-4-91,-5 15 270,6-2 0,-5 15-90,-2 19 150,0-4 0,-2 6 0,2-2-491,-1 2 1,0 2 497,1 4 1,-1 8-1,0 0 1,2-6 67,1-1 0,2 1-45,1 0 0,0 6 0,0 1 0,3-7-90,-2-1 0,9-2 0,10-3 0,8 4 0,4-1 0,-4-9 0,-2-7 0,3-5 0,13 3 0,0-1 0,0 1 0</inkml:trace>
  <inkml:trace contextRef="#ctx0" brushRef="#br0" timeOffset="97549">7065 6333 7533,'-31'0'-450,"6"0"1619,2 0-809,15 0-180,-3 0-270,11 0 450,27 0-270,-14 0 0,26 0 90,-3 6-270,-7-4-1549,0 10 1,0 3 1433,-6 2-453,0 6 0,0 6 658,-9 0 0,-2 4-741,-1 10 0,0 5 1,-2-1 710,-1-14 0,-1-1 0,-2 5-42,-4 2 0,-1 7 0,-3 2 0,-2 0 0,-5-1-239,-2-7 1,-5-1 0,-2 0-1,-2 0 1,2 0 0,1-1 310,2 4 0,1 0 0,1-1 0,-2 1 0,-3-1 0,-2-2 0,-3 1 0,-2 0 0,0-1 0,1-3 0,3-4 0,-3 1 0,0 0 0,0 1 0</inkml:trace>
  <inkml:trace contextRef="#ctx0" brushRef="#br0" timeOffset="101201">7028 6668 6094,'-14'0'-180,"-2"6"180,14-5 0,-3 5 0,-1-1-90,5-3 180,-4 3-180,5 1 270,0-5-1,0 5 91,0-6 180,0 0-360,5 0-180,-4 0 90,5 0-90,-6 0 90,0 5-90,0-4 90,0 16 0,0-14 0,0 13-90,-6 2 90,5-3 0,-11 7 0,-3 2 180,4-1-120,-8 3 0,-8 4 0,0 0-15,-3 1 0,-2 1-429,8-6 0,-1 2 0,-3-1 384,-8 3 0,-3 0 0,5-3 44,11-5 1,-2 0-45,-7 4 0,-9 5 0,1 0 0,6-5-696,4-1 0,0 0 673,0-1 1,-6 4-1,0-1 1,6-3-1223,2 0 0,1-1 1245,1-4 0,-3 1 0,1 1 0,1 3 0,1 1 0,-1-2-832,-9 5 0,-1-1 832,10-4 0,-1 2 0,-1-1-90,-2 2 0,-2 0 0,2-1 90,-4 3 0,0 0 30,4-3 0,-1 2 0,0-2-30,2 0 0,0-1 0,0-1 45,-6 4 0,-2 1-45,5 0 0,-5 4 0,1 1 0,4-5 90,-3 3 0,-2 0-60,10-7 0,-5 5 0,-3 1 0,1 1 0,2-3 0,5-4-30,-8 6 0,1 0 0,5-5 0,-5 4 0,-1 1 0,1-1 0,6-5 45,-3 1 0,2-1-45,0 2 0,-3 3 0,-2 0 0,5-3-308,-7 5 0,1-2 338,3-3 0,-1 2 0,0 0-30,1-1 0,0 0 0,0 0 287,-3 1 1,0 0 0,-2 2-252,7-7 0,-1 2 0,-1 1 0,0-1 0,0 0 31,-6 4 1,-2 0-1,2-1 1,1-1-68,0 0 0,2-2 0,0 0 30,-2 3 0,0 0 0,5-4-30,11-9 0,2-1 45,-16 13 0,1-1-45,-5 0 0,-2-2-45,7-1 0,1 0 45,-1 2-45,-5 3 0,0 2-45,11-3 90,7-9 0,-3 0-90,4 0 0,0 0 90,-19 9 0,19-9 0,-1 0-45,-11 5 0,-2 1 90,2 2 0,-2 0-15,5-5 0,-2 1 0,1-1-30,-10 7 0,2-1 0,12-11 0,3-1 872,3 0 0,1-1-827,-4 1 0,1 0-45,-13 13 45,4-7 0,-1-1 967,-1 7-1191,-2-2 179,-4-2 0,28-9 642,-33 3-732,36-10-629,-20 10 719,21-14 0,-3 13 110,5-14 70,-1 3 3096,0 1-2801,2-5-205,-1 4 180,5-5-180,-5 0-540,6 0 1080,0 0-541,0-5-269,0 4-90,0-10 180,0 9-180,6-3-89,-5-1 89,5 5 90,-6-10-90,0 9-90,0-3-90,0 5 90,0 0-90,0-6 180,0 5-90,0-4 90,0 5 1080,0 0-900,0-6 0,0 5 0,0-5-180,0 6 180,0 0-270,0-6-540,0 5 630,5 7 0,2 2 0,6 10 0,10 0 270,25-10-90,-11-8-135,-9-7 0,-3-5-1321,-6-14 1366,-1-10 135,-13 10 0,-3-2 45,-2-6 0,-6-2-135,-7-1 0,-4 2 0,4 8 0,-3 5-90,-7 6 0,-1 10-225,-7 33 180,4-9-90,14 13 0,3 7 0,2 5 0,4 1 90,5-3 0,2 0 90,-4 1 0,4-5 0,26-3 1996,3-43-1726,1-18-270,-8-7 90,-8-7 0,-11 5-1687,1 9 1687,-1-4 90,-6-3 180,-6 17-270,5-6-180,-16 23 90,9 7-180,-15 32 270,14-14-90,-2 10 0,0-1-360,9-9 135,-4 5 0,1-4 225,5-15 270,0 17-180,0-27 1687,0 5-1507,0-17-180,0 3 90,0-16 89,5-1-538,-3-6 358,9 10-718,-10 4 449,10 17 180,7 17 0,3-2 0,9 16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36:44.43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5863 3842 7803,'-40'-20'1079,"0"25"-1034,26 15 0,4 4-1684,-1 0 1,1 1 536,-4 4 0,-1 1 1057,0 5 0,0 0-239,1-4 0,0 0 239,-3 11 0,-2 7-80,3-7 1,-2 6-1,0 1 1,1-4 64,3-4 0,2-3 0,-3 7 71,3-9 0,-3 5 0,-1 4 1,0 2-1,-1 1 0,1-2 1,1-3-1,2-4-310,-2 5 1,3-4-1,-1-1 1,-1 6 298,3-7 0,-2 6 0,0 2 0,-1 1 0,1 1 0,0-1 0,2-4 0,0-4 22,-1 8 1,2-4-1,1-2 1,-1 3-23,0 2 0,0 1 0,1 2 0,-1 1 0,2 2 41,2-7 0,0 2 0,0 1 0,1 1 0,0 0 0,1-1 0,0-1-12,0 1 1,1-3 0,1 0 0,-1 1 0,1 1 0,0 3-70,-1-6 0,1 2 0,-1 2 0,1 2 0,0-1 0,0 0 0,0-1 1,1-3-1,1-3 58,1 11 0,1-4 0,0-2 0,2 0 0,-1 2-63,1-1 0,1 2 0,-1 0 0,2 0 0,0-3 0,0-5 22,1-3 1,1-4-1,0 0 1,2 3-68,0 5 0,3 5 0,0 2 0,0 0 0,1-2 0,-1-4 3,0-1 0,0-4 0,1-1 0,2 4 87,0-1 0,2 3 0,1 1 0,0 1 0,-1-4 0,-2-4 0,2 8 0,-2-5 0,1 0 0,0-6 0,1 0 0,1-1 0,-4-4 0,1 4 0,0 1 0</inkml:trace>
  <inkml:trace contextRef="#ctx0" brushRef="#br0" timeOffset="851">6136 3929 7533,'0'-32'-90,"0"-3"360,0 8 89,0 3 1,6 0-90,-5 10 0,16-3 90,-9 4-360,4 6 270,-1 2-450,-4 5 180,0 0 0,4 0-180,-4 5 180,0 2-90,9 11 0,-7 1 0,9 12 90,-6 6-180,-5-4-1731,-2 8 1911,1-15-90,-5 16-59,5-9 194,-3 11 0,-1 4-90,2-18 0,-1 1-360,1 12 0,0 7 1,1 1 426,-1-11 1,0 1-1,1-1 1,0 0-656,-1 8 0,0-1 0,1 3 633,0-9 0,-1 2 0,1 2 0,0-1 0,0-2 0,-1-1 0,1-1 0,0-1 0,0 1 0,1-2 0,0 0 0,1 1 0,-1 1 22,0 9 1,0 3-1,0-1 1,1-5-23,-1-8 0,1-3 0,-1 4 0,-1 5 0,0 6 0,0 2 0,-1 1 0,0-4-195,0 0 0,-1-2 0,1-1 1,-1 2 194,1-5 0,0 0 0,0 1 0,-1-1 0,0-1-321,-1 3 1,0-1-1,-1-1 1,1-4 320,2-5 0,0-2 0,-1 2-62,-2 2 0,-1 2 1,0 2-1,0 0 62,1 0 0,1 0 0,0 2 0,-1 0 0,-1 0-18,-1 1 0,-1 0 0,-1 0 0,0 1 0,1-1-7,0 0 0,1 0 0,0 0 0,-1-2 1,0-2-6,-4 11 0,0-4 0,0-3 437,-2 6 1,-2 0-364,1-11 1,-1 4 0,-1 1 0,-1-2-75,-2 4 0,-2-2 0,0 2 148,2-4 0,1 2 0,-2-1 0,0-2-88,-6 4 0,-2-2 0,2-4-30,1-1 0,-1-1 60,-3-3 0,-3 2 0,2-3-60,4-1 0,-1-1 120,-8 3 0,-5 2 0,3-4-120,5-5 0,1-1 190,-2 0 0,-3 2 0,2-3-190,0-4 0,2-2-45,1-1 0,1-2 90,-3 0 0,2-1 1776,-7 0-2181,2 4-539,19-11 1068,12 3 1,12-3-1,8 6 1</inkml:trace>
  <inkml:trace contextRef="#ctx0" brushRef="#br0" timeOffset="2584">1276 6507 7533,'0'-37'-360,"0"0"540,17 5-270,15 2 180,8 10-1729,-14 14 1,1 0 667,17-5 1016,-20 7 0,2 1 39,13 0 1,5-1-55,-12 1 0,2-1 0,2 0 0,11 2 0,3 0 0,2-1-252,-13 1 1,1-2 0,1 1 0,1 0 221,6 1 0,1 0 0,0 1 0,1-1-339,-10 0 0,-1 0 0,1-1 0,1 1 0,0 0 285,5 1 0,0 1 0,1 0 0,1 0 0,-1 0-85,2-2 0,0 0 0,1-1 0,0 1 1,0 0 138,-6 0 0,0 1 0,0 0 0,0 0 0,2 0 0,-1 0 0,-3 0 0,1 0 0,0 0 0,0 0 0,1 0 0,-1 0 0,0 0 0,0 0 0,0-1 0,0 0 0,0 0 0,0 1 0,0-1 0,1 1 0,3 1 0,0-1 0,0 1 0,1 0 0,0 0 0,-1 0 0,1 0 0,1-1 0,1 0 0,-1 1 0,1-1 0,-1 0 0,1 0 0,-1 0 0,1 1 0,0 0 0,0 0 0,0 0 0,-1 0 0,0 0 0,-1 0 0,2 0 0,0 0 0,-2 0 0,1 0 0,-2 0 0,1 0 0,-5 0 0,0 0 0,0 0 0,-1 0 0,1 0 0,0 0 0,3 0 0,0 0 0,1 0 0,0 0 0,0 0 0,0 0 0,0 1 0,-1 0 0,1-1 0,1 1 0,0 1 0,2-1 0,-4 0 0,2 0 0,2 1 0,0-1 0,0 1 0,-1 0 0,-1-1 0,-1 1 0,3 0 0,-3 0 0,0 1 0,-1-1 0,3 1 0,2-1 0,-9 0 0,2-1 0,2 1 0,1 0 0,1-1 0,0 1 0,-1 0 0,0 0 0,-2 0 0,-2 0 0,8 0 0,-4 1 0,0-1 0,-1 1 0,0 0 0,3-1 0,2 1 0,-6-2 0,3 1 0,1-1 0,1 0 0,1 1 0,0-1 0,0 0 0,-1 0 0,-1 1 0,-2-1 0,5 1 0,-2 1 0,1-1 0,-2 1 0,0-1 0,-1 0 0,-1 0 0,0 0 0,-1 0 0,0-1 0,-1 0 0,-1 0 0,0-1 0,-1 1 0,0 0 0,4 0 0,-1 0 0,0 0 0,-1 0 0,0 0 0,1-1 0,2 1 0,0-1 0,0 0 0,-1 0 0,1 0 0,0-1 0,-1 1 0,-1 0 0,1 0 0,0 0 0,-1 0 0,2 0 0,0 1 0,0-1 0,1 0 0,0 0 0,1 0 0,2-1 0,-5 1 0,3 0 0,1-1 0,0 0 0,0 1 0,0-1 0,-3 0 0,-2 0 0,1 0 0,-3 0 0,-1 0 0,-1 0 0,2 0 0,2-1 0,0 1 0,1-1 0,2 1 0,1-1 0,0 0 0,0 1 0,-3-1 0,-2 1 0,3 0 0,-1 0 0,-2 0 0,-1 0 0,-1 0 0,-1-1 0,1-1 0,-2 0 0,0-1 0,-2 1 0,1-1 0,3 1 0,0 0 0,0-1 0,0 1 0</inkml:trace>
  <inkml:trace contextRef="#ctx0" brushRef="#br0" timeOffset="3308">2269 4462 6500,'38'-19'-180,"1"1"0,-10 5 0,1 0 1,6 2 478,3 2 1,7 1 0,4 1 0,2 1 0,-3-1 0,-6 1-1039,-3-1 1,-5 0 0,1 0 0,6 1 704,-3 1 0,5 1 0,4 0 1,2 0-1,-1 0 0,-2 1 0,-4 0 1,-7 0-27,8 1 0,-9 0 0,8 0-18,-5 0 1,5-1 0,5 0 0,1 1 0,-1-1 0,-3 1 0,-6 0-395,9 1 0,-5 1 0,6-2 407,-6 1 1,5-2 0,5 0 0,1 1 0,-1-1 0,-4 0 0,-5 2 41,-4 0 1,-5 1-1,0 0 1,6-1-43,1 0 1,6 0 0,3-1 0,2 0-1,-2 0 1,-3 0 0,-6 1-4,-1 1 1,-5 0-1,0 0 1,5-1 2,-2 0 1,4-1 0,2 1 0,2-1 0,0 0-1,-1 0 1,-2 1 33,1 1 1,0-1 0,-2 2 0,1-1 0,-2-1 0,1 1 0,4-2 0,-1 0-1,-1-1 1,1 1 0,0 0 0,-1 0 0,0 1 0,0-1 0,0 1 0,1 0 0</inkml:trace>
  <inkml:trace contextRef="#ctx0" brushRef="#br0" timeOffset="3726">1363 5454 7533,'-1'-47'-90,"19"1"360,15 33-1909,9 1 1,4 0 1657,-13 5 0,4 1-42,5 1 1,6 0-1,4 0 1,-4 2-432,-7 0 0,-1 2 1,-1-1-1,4 1 364,2-1 0,3-1 0,1 1 0,1 0 1,-2 0-153,-2 0 1,-1 1 0,0 0-1,0-1 1,1 1 133,2-1 0,0-1 0,0 1 0,1-1 0,-1 0 93,-6 1 0,-1-1 0,1 0 0,-1 0 0,1 0 0,1 0-33,1 0 1,1 0 0,1 0 0,-1-1 0,1 1 0,-1-1 47,0 0 0,1-1 0,-1 0 0,1 0 0,-1-1 0,1 1 0,-1 0 0,1 0 0,-1-1 0,1 1 0,0 0 0,0-1 0,0 0 0,0 0 0,1 0 0,-1 0 0,1-1 0,-1 1 0,1 0 0,-1-1 0,1 1 0,0-1 0,-1 1 0,0 1 0,-4 0 0,1 1 0,-1-1 0,0 1 0,-1 0 0,1 0 0,6-2 0,1-1 0,-1 1 0,0 0 0,-1 2 0,-4 1 0,0 1 0,-1 1 0,-1 0 0,-2-1 0,12-1 0,-4-1 0,-1 0 0,-3 2 0,-1 1 0,-4-1 0,-4-1 0,0-1 0</inkml:trace>
  <inkml:trace contextRef="#ctx0" brushRef="#br0" timeOffset="4083">2219 5863 8342,'33'-29'-90,"0"1"0,-2 10 0,2 1 0,1 3 315,12-4 0,2 4-1318,-12 3 1,3 1 0,0 2 1171,5 1 1,2 1-1,1 0-531,-10 0 1,1-1 0,0 1 0,2 0 415,-1 1 0,1 2 0,1-1 0,0 0 0,-2 1 13,4-2 1,-2 1-1,0-1 1,-1 1-8,9-1 0,-2 1 0,2 0-150,-10 2 0,1 1 0,0-1 0,1 1 112,0-2 1,0 0 0,1 0-1,2 0-94,-1 2 0,2-1 0,1 1 1,-1 0-1,-1 0 94,4-1 1,-2 1-1,0-1 1,-1 0-1,-5-1 1,-1 0-1,0 0 1,1 1-156,3 0 1,1 1 0,-1-1 0,-2 0 222,-2-2 0,-2 0 0,5-1 0,-4 2 0,4 0 0,3 0 0,0 0 0,-1 0 0,-3 1 0,3-2 0,-3 1 0,0 0 0,1-1 0,7 0 0,2-1 0,-1 0 0,-3 1 0,-6 0 0,0-1 0,1 1 0</inkml:trace>
  <inkml:trace contextRef="#ctx0" brushRef="#br0" timeOffset="4443">1351 6408 7533,'4'-36'1259,"15"19"0,9 1-1049,5 0 0,7-1 0,4 2-1030,0 2 1,4 2 0,2 1 0,2 0 436,-11 3 1,0 0 0,2 0 0,0 1 0,1 0-1,1 0 143,2 0 1,1-1-1,1 1 1,0 0 0,1 1-1,-1 0 210,0 0 0,-1 2 0,1 0 0,0 0 0,0 0 0,0 0-224,1 0 1,0 0 0,0 0 0,0 0 0,-1 0 0,-2 0 163,0 2 0,-2-1 0,-1 1 0,2 0 1,2-1-129,-2 1 0,2-1 0,3 1 0,0-1 0,-1 1 0,0-1 1,-3 1 217,-2-1 0,-3 1 0,0 0 0,-1 0 0,2 0 0,3 0 0,-3-1 0,3 0 0,1 0 0,1-1 0,0 1 0,0-1 0,-2 1 0,-1 0 0,5-1 0,-1 1 0,-2 0 0,1 0 0,-2 0 0,2-1 0,-3-1 0,1 1 0,0-1 0,-1 0 0,0-1 0,-1 2 0,6-1 0,-1 0 0,0 0 0,-1 0 0,-3 0 0,-1 0 0,-1-1 0,-2 0 0,-1 0 0,9-2 0,0-1 0,-6-1 0,-3 0 0,0-1 0</inkml:trace>
  <inkml:trace contextRef="#ctx0" brushRef="#br0" timeOffset="4750">1748 6817 7533,'38'-23'349,"1"-1"1,-1 1 0,1-1 0,0 1 0,4 1-1,1 0 1,1 1 0,1 2 0,0 3-1006,1 1 1,0 4-1,0 0 1,2 2 0,0 0 287,-5 0 1,1 1 0,1 1 0,1 0 0,-1 0-1,0 1 218,-1-1 1,1 2-1,0-1 1,-1 1-1,1 0 1,0 1-91,0-1 0,0 1 0,1 0 0,-1 0 1,0 1-1,0-1-44,-4 2 1,0-1 0,-1 2 0,0-1 0,1 0 0,0 0 148,2 0 0,0 0 0,0 0 0,1 0 0,-2 0 0,0-1 64,4 1 0,-2 0 0,0-1 0,0 1 0,1-1 71,1 0 0,1-1 0,-1 0 0,0 1 0,-4-1 0,0 1 0,-3 0 0,0 0 0,-1-2 0,-1 0 0,0-1 0,0 0 0,-4 0 0,0-1 0,-1 1 0,0-1 0</inkml:trace>
  <inkml:trace contextRef="#ctx0" brushRef="#br0" timeOffset="5102">1363 7164 7533,'-7'-30'1214,"0"0"0,13-16-584,32 31 0,16 8-1450,-9 1 1,5 2 0,3-1 0,-2-1 245,-4-1 1,-1-1 0,1-1-1,2 2 425,-3 1 0,3 1 0,0 0 0,0 1 1,-1-1 40,-6 0 0,0 0 0,0 0 0,-1 1 0,1-1-82,1 1 0,0 0 0,1 1 1,1-1-1,1 0 25,0 0 0,1 0 0,2 0 0,0 0 0,0 0 1,0-1-141,-3 1 1,1 0 0,0 0 0,-1 0 0,1 0 0,-1 0 203,0 0 1,1 1-1,-1 0 1,0 0-1,-1 0 1,-1-1 100,1 1 0,-1-1 0,-1 0 0,0 1 0,-2 0 0,7-1 0,-2 1 0,0 0 0,0 0 0,0 0 0,0 0 0,-1 0 0,-2 0 0,-2-1 0,-1 0 0,4-1 0,1 2 0,6-1 0,2 1 0,-1-1 0,-5 0 0,4 0 0,-3-1 0,2 1 0,-9 0 0,3 0 0,1 0 0,-3 1 0,-3 0 0,0 0 0,-3 2 0,-2-2 0,9-3 0,-4 1 0,9 3 0,-3-3 0</inkml:trace>
  <inkml:trace contextRef="#ctx0" brushRef="#br0" timeOffset="5373">2207 7313 7533,'-33'-12'30,"-1"-1"0,5 3 0,12 1 959,43-3 1,19 0-676,2 2 1,4 1-1408,-4 3 1,3-1 0,-1 1 327,-3-2 1,-1 0 0,2 1 741,-4 1 1,3 2-1,1-1 1,0 0-86,-3-1 0,0 0 0,1 0 0,1-1 0,-1 2-180,1 0 1,0 1 0,0 0-1,-1 0 1,1 0 251,-1 0 0,1 0 0,-1 1 0,0-1 0,0 1-232,-3 1 0,1-1 0,0 1 1,-2 0-1,-1 0 155,-1 2 1,-1-1 0,-1 1-1,2 0-12,1-1 0,1 0 0,2 0 0,-1-1 0,-1 2 125,2-1 0,0 1 0,-1 1 0,1-1 0,3 0 0,1-1 0,1 1 0,1 1 0,-6-1 0,1 1 0,1 0 0,-1 1 0,-2-1 0,0 0 0,-2 1 0,0 0 0,-1 0 0,8 2 0,0 0 0,1 0 0</inkml:trace>
  <inkml:trace contextRef="#ctx0" brushRef="#br0" timeOffset="5642">1624 8156 7533,'1'-33'1124,"19"19"0,10 4-1034,8 3 0,9 2 0,4 1-746,-8 0 1,4 1-1,1-1 1,3 0 0,0-1 224,-8 1 1,1-2 0,1 0-1,0-1 1,2 1 0,0-1-1,2 1 271,-6 0 0,1 1 1,0 0-1,2-1 0,0 1 1,0-1-1,0 0 1,1 0-1,-1 0 133,-2 0 0,1-1 0,-1 1 0,1-1 0,0 0 0,0 0 0,0 0 0,1 0 0,-1 0 0,1 0-44,1 0 0,-1 1 0,1-1 0,0 0 0,0 0 0,1 0 0,0 0 1,0 0-1,1 0 0,1 0 71,-2 1 0,1 0 0,1-1 0,1 1 0,0 0 0,1-1 0,-1 1 0,0 0 0,-1 0 0,-1 0 0,-2 0 0,-2 0 0,8-1 0,-3 0 0,-2 1 0,0-1 0,-2 0 0,2 1 0,-1 0 0,3 0 0,-1 1 0,0-1 0,0 1 0,0 0 0,0 0 0,0 0 0,0 0 0,0-1 0,1 1 0</inkml:trace>
  <inkml:trace contextRef="#ctx0" brushRef="#br0" timeOffset="6843">6223 4103 7533,'-21'-26'719,"-6"-3"1,24 9-720,-8 1-450,11 6 180,5 8 90,-3 5 360,9 0 180,12 5-315,2 1 0,5 1-45,2 1 0,3 3 0,3 0-394,1 1 1,2 2 0,2 0 0,1 2 375,-2-1 0,3 1 0,0 0 0,0 1 0,-3 0-321,-1-1 1,-1 1-1,-1 0 1,3 0 338,1 1 0,3 0 0,1 1 0,0 0 0,-3-1 0,2 1 0,-3 0 0,0-1 0,4 2 45,-5-3 0,1 1 0,2 1 0,1 0 0,1 0 0,-1 1-257,-4-2 1,0 1 0,1 1 0,0-1 0,0 1-1,0 0 1,0 0 223,1 0 1,0 0 0,1 1 0,-1-1 0,0 1 0,1 0 0,-1 1-2,-4-2 0,0 1 0,1 0 1,0 0-1,-1 1 0,-1-1 1,-1-1-1,-1-1-11,7 4 0,-2-2 0,-1-1 0,1 1 0,1 1-60,0 1 0,4 1 0,0 1 0,-1-1 0,-4-1 0,-4-4 60,-2 0 0,-4-3 0,4 1-30,-2 0 0,5 2 0,3 1 0,-1-1 0,-1 0 0,-6-4 0,2 1 0,-3-2 0,3 2-42,1 1 0,6 4 0,1 0 0,-1 1 1,-2 0-432,-1 1 1,-1 1 0,-1 0 0,-1 0 502,-1 0 0,0 1 0,-2 0 0,-1 0 0,7 7 0,-3 1 0,-8-1 0,-11-2 0,-1 0 0</inkml:trace>
  <inkml:trace contextRef="#ctx0" brushRef="#br0" timeOffset="7752">6161 8019 7533,'-25'-5'0,"6"4"629,1-10-269,11 4-270,-4 0 0,10 1-90,-5 6-180,6 0 0,6 0 90,1 0 270,10 0-360,-3 0 90,10 0-180,0 0 91,8 0 179,11-5-90,1-2-30,-17-1 1,1-2 208,2 1 1,2-1-722,7-2 1,2-1 631,-11 1 0,1 0 0,2 0 60,6-1 0,3 1 0,-1-2-30,3-3 0,-1-2 0,2 0-8,-5 5 1,2 0-1,0 1 1,0-2-725,-1-1 1,1-1 0,0-1 0,2 1 718,-7 4 1,1-1 0,1 1 0,0-1 0,-1 0-36,2-2 0,-1-2 0,1 1 0,0-1 1,0 1 34,-1 1 1,1 0 0,0-1 0,0 1 0,0-1-399,2-2 0,0-1 0,0 0 0,0 0 0,0 1 327,0 0 0,0 0 0,1 0 0,-1 1 0,0-1-168,-2 1 0,0-1 0,0 0 0,0 0 0,1 0 204,2 0 0,1-1 0,-1 0 0,0 0 0,-3 2-109,0-1 0,-3 2 0,0-1 0,0 0 127,1-1 0,1 0 0,0-1 0,-1 1 70,-3 1 1,-1 0-1,1-1 1,0 1-71,2-1 0,1 0 0,0 0 0,1-1 18,-4 1 0,2-1 0,-1 0 0,1 0 0,-1 1 27,6-1 0,1 1 0,-2 0 0,1 0 67,-3-1 1,0 0-1,-1 0 1,0 2-68,-2 1 0,0 1 0,0 1 0,-2 0 206,5 0 0,-1 0 0,0 0-281,-1-1 0,-1-1 0,-1 3 561,4 3 0,-2 1-576,-2 1 0,-2 0-45,5 4 1292,-3 5-1651,-27 0 932,3 5 1,-16 2-1,-2 6 1</inkml:trace>
  <inkml:trace contextRef="#ctx0" brushRef="#br0" timeOffset="8443">10078 6148 7533,'-14'-13'1169,"-2"1"-1259,14 5 180,-3 2 90,5 10 180,5 8-360,2 11 0,6 3-90,0-4 0,3 0-90,11 12 85,-9-14 0,1 0-310,10 7 0,0-3 46,3 0 179,5 1 0,0-1 90,-1-10 135,-3-5 0,-1-2-135,3-3 225,-7-8 0,1-5-45,-5-8 0,-2-4 89,-1-4 1,-2-4 90,-2-8 0,-5-3-516,-11 0 1,-8-2 560,-5-2 0,-6 0-788,1 14 0,-2 2 0,-2 0 563,-7-9 0,-3 4-45,-1 6 0,-2 3 45,-6 1 0,-3 3-598,4 4 1,-2 2 537,5 4 0,-2 1 0,2 0 15,0 1 0,1 3-135,-10 9 0,3 7-89,19-1 0,3 4-91,-4 11 0,5 3 90,10-1 1,7 2 44,10 7 0,8-1-45,3-1 0,6-1 150,-4-10 0,4-1 0,3-1-38,6-3 1,5-1 0,0-2-1,-2-2 128,-4-1 0,-2-1 0,3-2-84,5 0 0,4-1 0,1-2 0,-3-6 114,-2-8 0,-2-6 0,0 0-287,-1 2 0,-1 0 1,0-2 286,-1-4 0,0-3 0,-6 0 0,-4-3 0,-5-2 474,-2-5 1,-5 1-295,-4-14 63,1 14 1,-7-1-19,-26-6 0,-13 7-495,5 12 0,-6 7-313,1 2 1,-7 2 0,-2 3 0,5 3 432,3 4 0,2 4 0,-1 3 15,-5 6 0,-4 5 0,3 2 0,5 0 45,10 0 0,4 0 0,-1 2 0,-2 1 0,-2 2 0,0 1 0,3 0 0,0 5 0,1 1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37:32.712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6694 4784 7533,'-29'35'77,"0"0"0,-1 0 0,1 0 0,5-4 0,0 0 0,2-1 0,3 0-1170,1 2 1,3 0 0,1 2 447,-3 9 1,1 3 0,1 1 734,3-9 0,0 1 0,1 2 0,-1 1-270,0 1 1,-1 2-1,0 1 1,1 2-1,1-1 216,1 1 0,0 0 0,1 1 0,1 0 0,1 0-54,0 0 0,1 0 0,1 0 0,0 0 0,2-1 12,0-3 0,1-1 0,1 0 1,0-1-1,2-2-17,1 6 1,1-3-1,3 1 1,2-1-136,6 2 1,4 1 0,2-2-1,-1-3 8,1 1 0,0-4 0,3 0 60,-1-6 0,3 0 0,0-1 1,0-4-197,0-3 1,0-3 0,-1-2 285,8 4 0,-1-4 0,-3-6 0,0-3 0,14 0 0</inkml:trace>
  <inkml:trace contextRef="#ctx0" brushRef="#br0" timeOffset="908">6856 4797 6633,'-7'-7'1080,"1"1"-901,12 17-89,1 3 180,10 17-90,8 6-45,-9-16 0,0 2-604,5 6 0,0 2 559,3 4 0,2 5-90,-6-3 0,2 6 0,0 1 0,-3-3 30,0-4 0,-2-2 0,0 6-460,-4-3 1,2 7-1,0 2 1,-1 2-1,-2-2 1,-1-5 406,-2 3 1,-3-3-1,0-1 1,0 4 22,0-5 0,-1 2 0,0 2 0,0 1 0,0-2 0,-1-1-36,1 0 0,-1 0 0,-1-1 0,1-1 0,-2 0 36,1 6 0,-2 0 0,1-1 0,-1-2 22,1-3 1,0-1-1,0-1 1,-2 0-23,-3 9 0,-1 0 0,0-1-186,0-5 0,0-1 1,-2-1 274,-3 0 1,-1 1 0,-1-2 0,0-4 0,1-1 0,-1-1 45,-5 12 0,0-1-45,1-3 0,0 0-45,4-5 0,3-1-101,1-9 1,1 0 100,0 8 0,1-2 45,4 5-90,-10 6 788,9-24-608,-3-12 2369,5-6-3539,0 0 2207,0 5-1217,0-3 529,0 9-529,0-10 90,-6 5-90,5-6 180,-10 5 0,4-4-90,-11 5 90,4-6-180,2 0 90,-10 0 0,7-6 0,-15 0-180,0-12 180,-1-2-360,-6-4 0,-2-4 0,7 5 0,0-2 59,2-2 1,-1-2 0,1 1-1,-2-4 1,2-1 0,3-3 0,-1-1-1</inkml:trace>
  <inkml:trace contextRef="#ctx0" brushRef="#br0" timeOffset="1700">2976 6507 7533,'29'-11'-540,"3"3"-270,10-10 900,-16 14 0,3 1 210,16 1 0,7 0 0,-3 1-180,-11 1 0,-3 0 0,4 0-624,7 0 0,4 0 0,1 0 0,-4 0 534,2 0 0,-2 1 0,1-2-470,-5-1 1,1-1 0,2 0 0,0 0 493,-5 0 0,2 1 0,-1-1 0,1 0 0,-1 0-538,4-1 1,-1-1 0,1 0 0,4 0 508,-7 0 1,4 0 0,2 0 0,1 0-1,1 0 1,-2 0 0,-2 0-267,1 0 1,-3 1-1,0-1 1,0 1-1,1-1 1,3 1 250,-6 0 0,1 0 0,2 0 0,1-1 0,0 1 0,1 0 0,-1 0 0,0 0 0,-1-1-67,3 1 0,-1-1 1,-1 1-1,1-1 1,-1 1-1,1-1 1,0 1-1,0 0 68,1-1 0,0 1 1,1 0-1,0 0 0,-1 0 1,1 1-1,1-1 0,-1 0-17,-4 0 0,1 1 1,-1-1-1,1 1 1,0-1-1,0 1 0,0-1 1,0 1-1,1-1 6,-1 1 0,2-1 0,-1 1 0,0-1 0,0 1 0,0-1 0,1 1 0,-1 0 0,0 0 10,1 0 0,-1 1 0,0 0 0,1 0 0,-1 0 0,0 0 0,1 0 0,-1 0 0,1 0-20,-1 0 0,0 0 0,0-1 0,1 1 0,-1 0 0,0 0 0,0 0 0,0 0 0,0 1 10,0-1 0,-1 1 0,1 1 0,-1-1 0,1 0 0,-1 1 0,1-1 0,-1 1 0,0-1-10,0 0 0,0 0 0,0 1 0,0-1 0,0 0 0,0 1 0,-1-1 0,1 1 0,0-1-10,-1 1 0,-1 0 0,1 0 0,0 0 0,-1 0 0,1 0 0,-1 0 0,1 0 0,-1 0 30,0 0 0,0 0 0,0 0 0,0 0 0,0 0 0,-1 0 0,1 0 0,-1 0 0,0 0-44,4 0 0,0 0 1,-1 0-1,1 0 0,-1 0 1,0 0-1,0 0 0,0 0 11,-1 0 1,0 0-1,0 0 1,0 1 0,0-1-1,-1 0 1,0-1 0,0 1 13,5 0 0,-1-1 0,0 0 1,0 0-1,-1 1 0,1-1 1,-1 0 8,-1 0 0,-1 0 0,0 0 0,0 0 0,0 0 0,0 0 0,-1 0 0,5 0 0,1 0 0,-1 0 0,-1 0 0,0 0 0,0-1 0,-4 0 0,1-1 0,-1 0 0,0 0 0,-1 0 0,-3 1 0,11 0 0,-2 0 0,-2 0 0,0-1 0,-6 0 0,-1-2 0,-1 0 0,-2 0 0,-3 1 0,0 0 0,0 0 0</inkml:trace>
  <inkml:trace contextRef="#ctx0" brushRef="#br0" timeOffset="5017">11590 6049 7353,'0'-14'270,"0"-3"89,0 10-89,0 1 90,0 0-180,0 6 270,0 0-180,6 0-91,-5 0-89,5 0 0,-6 0-90,0-5 90,0 3-180,0-4 0,0 6 90,0 0 90,0-5 0,0 4 0,0-5-90,0 6 0,0 0 0,0-5 0,0 3 180,0-3-90,0 5-90,0 0-180,0-5 180,0 3-90,0-3 90,0 5 360,0 0-270,-6 0-180,5 0 0,-5 0 180,1 0 0,3-6 0,-3 5-90,-1-5 0,5 6 90,-5 0-90,6 0 0,-5 0 0,4 0 90,-5-5-90,1 3 0,3-9-90,-3 4 90,-1-5 0,5 0-90,-5-1 90,6 6-90,-5-4-90,3 10 0,-3-10-90,5 10 90,0-5 180,0 6 360,0 0-360,-6 0 0,-12-6 90,-24-6-90,8 3 0,-1-1 0,-1-3 0,0 1-180,3 3 0,10-1 1,21-8-1,26 7 0,9 4 90,-8 2 0,2 2 45,19-6 0,-1 1 90,-17 5 0,-4-1 405,18-19-91,-37-9-314,-23 9 0,-9 2-45,4 4 0,-2 1 0,-15-5 0,0 2-90,-3 4 180,16 4 0,4-2-180,11 1-180,42-6 225,-7 8 1,1 1-46,22-5 90,-14-1 0,-2-3 0,-6-15 179,-3 6 1,-6-2-180,-16 0 0,-9 1 45,-2 5 0,-3 2-45,-18-9-90,-2 12 90,21 5 0,13-10 0,9 8 0,11 1 0,4-1 0,-1-5 0,1-1-45,-1 4 0,-4-2 195,-7-12 0,-4-7 0,-7 3 75,-12 0 0,-6-1-165,5-2 0,0-3 0,-3 5-157,-6 9 0,0 1 97,5-8 0,5 0-90,9 9 0,5 0-90,7-15 0,5-2 30,-2 10 0,2-2 1,0 1 89,3-1 0,1 1 0,-2-1 15,2-10 0,-4 0 135,-3 6 0,-6 3 0,-10-9-90,-2 19-360,0 14 374,2 11-104,16 6 90,-3 6 0,15 2 180,-9 4-90,-1 0 0,-8-4-90,1-2 89,-5 10 1,4 10-90,-4 4 0,-2 6 0,1-1 0,0 2 0,0 3-248,0-7 1,-1 1 0,1 0 0,1 1 247,2 0 0,1 1 0,1-1 0,0-1-30,2 6 0,1-2 0,3-5-60,10-1 0,2-7 0,10 3 90,-4-28-90,-22-6 90,-7 0-90,-18 5-90,-2 13 90,-5-3 0,12 9 990,13-1-990,35 3 45,-12-7 0,1 0 45,3-2 0,-2 3 225,-3 3 0,-8 2 0,-19 0 0,-7 1-136,-1 2 1,-3 0 0,-4 2 0,2 1-135,6-3 0,6 0-90,12 3 1,6 0-46,3 1 0,3-2 135,0-1 0,-3-1 359,-6-3 1,-6-1-45,-16 13 0,-14-12-3547,-8 4 3342,14-14-335,3 25 180,46-1-90,-2-7 0,5 3 180,-3-10 0,1 0 0,-1 1-120,-3 1 0,-2 2 1,-7 2 119,-10 18 0,-10 0 0,-4-14 0,-5-3 0,-17 3 0,1 0 0</inkml:trace>
  <inkml:trace contextRef="#ctx0" brushRef="#br0" timeOffset="6086">11454 4028 7533,'12'-24'539,"-5"10"-359,-1-3 450,5-1-270,-9-2-180,9-5-90,-5 7 179,-5-6-269,5 15 90,-6-13-180,0 20 270,-6-3-270,-1 5 0,1 5-269,-11 8 359,14 1 0,-13 3-3277,14-4 3342,-3-1-65,5 1 269,11-1-179,3-5-90,5-1 0,-1-6-90,0-6 3366,-4 5-3070,9-22-206,-15 14-180,3-26 180,-22 20-90,-3-8 90,-21 16 180,-4 2-270,-5 16 90,7 3 0,6 10 0,18 1 0,2-11 90,11 2-90,16-3-3277,-1-5 3342,21 3-186,7-11-59,-3 0 180,8 0 90,-5-6-90,-16 5 0,8-10 180,-21-1-90,-2 3-90,-23-18 3276,-4 17-3248,-13-2 0,-2 1-28,-2 4 0,4 3 0,-2 2-90,-7 2-179,4 6-180,3 6 89,17 8 0,24 10 360,27 2 0,-16-16 0,2-1 0,7 0 0,-1 0 0</inkml:trace>
  <inkml:trace contextRef="#ctx0" brushRef="#br0" timeOffset="8051">11417 4016 7533,'-32'0'-990,"-9"0"810,8 6 270,1-5-180,-8 15-1177,12-13 1357,0 5 0,-3 1-90,-16-2-589,18-2 1,-2 2 633,-13 2 0,0 0-45,9-2 0,0 0-30,2 0 0,-3 1 0,-2 0 52,-5 0 1,-4 1-1,-2 0 1,2 1-46,2 0 1,1 0-1,0 0 1,-3 0-403,4-1 0,-3 0 0,0 0 0,0-1 0,3 1 425,-3 0 0,2 0 0,1 0 0,2-1-461,-2 3 1,1-2-1,-2 2 461,6-3 0,-1 1 0,-2-1 0,0 1 0,3 0-148,-2-1 0,3 1 0,0-1 0,-2 1 148,-2 0 0,-1 1 0,-2-1 0,2 1 0,2-1 0,-8 1 0,2 0 0,-3 1 0,8 0 0,-2 1 0,-2 0 0,1 1 0,3-1 0,0 0 0,3-1 0,-1 1 0,-3 1 0,0 0 0,-5 1 0,-1 0 0,0 1 0,1-1 0,5-1 0,0-1 0,3 0 0,2-1 0,-3 2 0,1-1 0,-2 1 0,0 0 0,-1 0 0,1 0 0,0-1 0,2 0 0,-2 0 0,1 0 0,-2 1 0,2 0 0,-1 1 0,0 0 0,-1 0 0,1-1 0,1 0 0,-2 0 0,3 0 0,-1-2 0,0 2 0,-3-1 0,-4 2 0,-3 2 0,-2-1 0,1 0 0,5-1 0,5-2 0,3-1 0,5-2 0,-3 1 0,-4 0 0,-3 1 0,0 0 0,7-2 0,0 1 0,3-2 0,-1-2 0,1 0 0</inkml:trace>
  <inkml:trace contextRef="#ctx0" brushRef="#br0" timeOffset="8759">11702 3966 7533,'-36'-5'-360,"9"3"450,-15-3 0,16 10-180,1-3 180,7 3 0,0 1-90,5-5 90,-11 10-3367,5-9 3252,0 8-2334,-10-2 2359,8 4-121,-4-3 0,-2 0 31,-9 5-84,6-3 1,0 1 173,-14 7-135,4-1 0,-2 0 728,9-1 1,-3-1-624,-4-1 0,-6 1 0,-3 2 12,13-5 0,-2 1 0,-2 1 0,0 0 0,0-1-18,0 0 0,-1-1 0,-1 0 0,1 1 0,-1 0 36,-1 1 0,-1 1 0,1 0 0,-1 1 0,0-1-343,-1-1 0,-1 0 1,0 1-1,0-1 0,2 1 361,3-2 0,2 1 0,0 0 0,-1 1 0,-1-1-39,-1 1 0,-2-1 0,-1 1 0,0 0 0,1 0 0,2-1 21,-1 0 0,1 0 0,1 0 0,-1 1 0,-1 0 0,2 0 0,-1 0 0,-1 1 0,0 0 0,1 0 0,1-1 0,-1 0 0,0 0 0,1-1 0,1 0 0,-1 1 0,0 2 0,-1 0 0,1 0 0,0 0 0,1-1 0,2-2 0,0-1 0,1 0 0,-1 0 0,-1 2 0,-5 3 0,-2 1 0,1 0 0,-1 1 0,2-2 0,5-3 0,1-1 0,1 0 0,-1 0 0,-3 1 0,-1 1 0,-3 2 0,-1 0 0,0 0 0,1-1 0,3-1 0,-6 1 0,3-1 0,1 0 0,-1 0 0,7-3 0,-1 1 0,0 0 0,2-1 0,3-1 0,-3 2 0,4-2 0,0 1 0,-6 0 0,0 0 0,8-1 0,3 5 0,-1-6 0</inkml:trace>
  <inkml:trace contextRef="#ctx0" brushRef="#br0" timeOffset="9300">11516 4003 7533,'-32'6'-810,"7"-5"720,7 5 180,1 5-90,3-3 270,-10 5-180,0 9 180,-8-7-225,8 2 0,0 2-431,-4-1 0,-1 1 386,3-3 0,0 1-541,-3 3 0,-2 1 496,-3 0 0,-3 1-509,5-2 1,-2 1 0,0 0 523,-1-1 0,0-1 0,0 1-30,0 0 0,0 0 0,-3 1 24,4-4 0,-3 2 0,-1 0 0,1 0 0,3-1-610,-4 2 1,2-1-1,-5 3 616,4-4 0,-5 4 0,-2 0 0,-2 1 0,2-1 0,2-1-225,1-1 1,1-1-1,1 0 1,0 0 0,-1 0 254,1 1 0,0 0 0,-1 0 0,0 1 0,-3 0 0,5-3 0,-3 1 0,-1 0 0,0-1 0,1 1 0,1 0 0,4-2 0,-5 6 0,5-2 0,-1 0 0,-6 2 0,5-3 0,-4 1 0,-4 1 0,-1 1 0,-2 0 0,2 0 0,2-1 0,3 0 0,0 0 0,3-1 0,2 0 0,0 0 0,-2 0 0,-4 2 0,7-4 0,-3 0 0,-2 2 0,0 0 0,-2 0 0,1 0 0,-1 0 0,1 0 0,2-1 0,1 0 0,-8 4 0,2-1 0,0 1 0,1-1 0,1-1 0,0 0 0,1 0 0,-1-1 0,0 0 0,1-1 0,1 0 0,1 0 0,0 0 0,-4 3 0,0-1 0,1 1 0,3-2 0,3-1 0,-5 2 0,5-1 0,1-1 0,-8 5 0,1-2 0,6 0 0,0 0 0</inkml:trace>
  <inkml:trace contextRef="#ctx0" brushRef="#br0" timeOffset="9771">11876 3979 7533,'-36'3'-68,"0"1"1,3 3-1,-1 3 1,3 0 337,0 3 0,0 2-1363,-6 5 1,-3 3 0,4 0-55,4 1 0,1 0 1117,-2-1 0,-3 1 0,1-1 160,-3 5 1,-1 1-101,2-5 0,-3 0 0,0 2-53,8-5 1,0 0 0,-1 1-1,0 1-100,-5 2 1,-1 1 0,0 1-1,0 0 87,6-4 0,0 0 0,0 1 0,-1 0 0,0 0-253,-4 2 1,0 0 0,0 0 0,-1 0 0,0 1 258,5-5 0,-1 1 0,0 0 0,0-1 0,-1 1 0,0 0 11,-2 2 0,-2 0 1,0 0-1,0 0 0,1-1 1,1-1 18,-1 1 0,1-2 0,0 0 0,1 0 0,0 0 0,-1 1 0,0 1 0,0 0 0,0 0 0,0-1 0,-1 0 0,1-1 0,-1 1 0,-1-1 0,-1 3 0,3-3 0,-1 1 0,-2 2 0,0-1 0,0 1 0,0-1 0,2-1 0,-1 1 0,1-1 0,1-1 0,-1 1 0,1 0 0,-2 0 0,2-1 0,-1 2 0,0-1 0,-1 1 0,2-1 0,2-1 0,3-1 0,-2 1 0,4-1 0,1-1 0,-5 3 0,1 0 0,-4 2 0,-2 1 0,0 1 0,1-1 0,2 0 0,0 0 0,2 0 0,1 0 0,0 0 0,-3 1 0,2-3 0,-3 2 0,0-1 0,0 0 0,2 0 0,2-1 0,-2 3 0,3 1 0,2-2 0,-1-1 0,-7 3 0,0-2 0,2 0 0,8-4 0,1 0 0,-1 0 0,-5 2 0,0 0 0,0 0 0</inkml:trace>
  <inkml:trace contextRef="#ctx0" brushRef="#br0" timeOffset="10288">12434 3904 7533,'-40'17'54,"0"-1"0,0 1 0,2 1 0,1 1 0,2-1 35,-7 4 1,2 1-1527,4 3 1,-1 2 1526,7-6 0,-2 0 0,-1 0-150,-4 3 0,0 1 0,-3 0-535,3-1 1,-2 2 0,-1-1-1,0 1 577,6-5 0,0 1 0,-1-1 0,0 0 1,-1 0-1,-2 1 0,-1 0 0,0-1 0,1 1 0,1-1-236,-2 4 0,2 0 1,0-1-1,0-1 231,-3-2 1,0-1-1,0 0 1,0 0-1,0 4 1,0 0 0,0 1-1,-2-1-253,4-5 1,0 0 0,-1 0 0,-2 1 0,0 1 275,6-2 0,-1 1 0,0 1 0,-1 0 0,-1 1 0,-1-1 0,0 1-9,-3 0 0,-2 1 0,-1 0 0,-1 0 0,1 1 0,0-1 0,1-1 1,3 0 8,-2 3 0,1-2 0,3 0 0,-1 0 0,-1 1 0,-3 1 0,6-4 0,-2 0 0,-2 2 0,0-1 0,-1 1 0,1 0 0,2-1 0,2-2 0,3 0 0,-5 3 0,3-1 0,2-1 0,0 0 0,-1 1 0,1-1 0,-1 0 0,0 0 0,-1 0 0,0 1 0,1 0 0,-2 0 0,1 0 0,0 0 0,0 0 0,-1 2 0,0 0 0,1-1 0,0 1 0,-1 1 0,0 0 0,0 1 0,0-1 0,0 0 0,1-1 0,0 1 0,0-1 0,1 0 0,-1 1 0,0 0 0,0 0 0,-2 3 0,-1 1 0,-1 0 0,1 0 0,2 0 0,1-2 0,3-1 0,-4 4 0,3-3 0,2 0 0,-1 1 0,-4 3 0,0 2 0,0-1 0,4-3 0,6-6 0,2-2 0,-1 1 0,-1 2 0,-1 3 0,0-1 0,3-2 0,-2 3 0,1-1 0,-8 6 0,0 0 0,13-12 0,0 0 0</inkml:trace>
  <inkml:trace contextRef="#ctx0" brushRef="#br0" timeOffset="11369">11789 4214 7533,'-37'0'-900,"16"0"810,-1 0 0,20 0 0,-9 0 90,10-5-90,-5-2 360,6-6-270,0-5 90,0 5 90,0-11 0,0 5 0,0-6-180,0 12 180,0-4-90,0 10 90,-5-5-180,-2 5 0,-5 1 180,-6 6-180,4 0 89,-9 0 1,9 0 90,-4 6-90,11-5 0,-4 5 0,10-6 0,-5 0 0,6 0-270,0 0 180,0 5-90,0 2 180,-5 6-180,3-1 90,-9 6-90,-1 7 90,-8 6-90,-4 1-308,-1-2 353,5-12 0,-1 0 45,-6 6 0,-3 2-30,-4-1 0,-4 3 0,1-2-315,8-3 1,1-1 0,-4 1 326,-2 0 0,-4 2 0,-2 1 0,1-1 0,5-3 18,3 1 0,3-3 0,-5 3 15,-1 0 0,-5 2 0,-4 2 0,1 0 0,1-1 0,6-3-1015,-2 2 0,4-2 0,-4 3 1015,5-5 0,-4 2 0,-1 1 0,-1 0 0,0 0 0,4-1 7,-6 3 1,3-1-1,0-1 1,-2 3-41,3-3 0,-2 2 0,1 1 0,-2-1 0,1 1-373,-1 1 0,0 0 1,-1 1-1,1-1 0,-1 1 391,1 1 0,-1-1 0,0 1 0,0 0 0,1 0-276,0 1 0,0 0 0,0 0 0,1 0 1,-1 1 275,5-6 0,0 1 0,0 0 0,0 0 0,0 0 0,1 0-52,1 0 1,-1 0 0,1 0-1,1 0 1,-1 0 0,0-1 51,-7 6 0,0-1 0,1 0 0,-1 0 0,1 0 0,0 0 0,1 0 0,0 0 0,0 0 0,0-1 0,1-1 0,0 0 0,0-1 0,0 1 0,1-1 0,1 0 0,1-1 0,-1 0 0,1 0 0,-1 0 0,0 1 0,-1-1 0,0 0 0,1 0 0,0-1 0,1 1 0,0-1 0,1 1 0,0-1 0,-1-1 0,1 0 0,-1-1 0,1 0 0,0-1 0,0 1 0,-6 5 0,1 1 0,0-2 0,0 1 0,2-4 0,0 1 0,1-2 0,2 0 169,-2 1 0,3-2 0,-1 0-169,-3 3 0,-1 0 0,2-2 45,-2 6 0,1-3-135,2-7 0,1 1-109,-3 9 1,7-4 178,11-9 20,11 6 0,27-17 0,16-6 0</inkml:trace>
  <inkml:trace contextRef="#ctx0" brushRef="#br0" timeOffset="12384">6979 4747 7533,'-30'0'-630,"4"0"180,-4 0 270,-1 0-3097,11 0 2483,-4 0 1923,6 6-679,5-5 0,-5 10-360,11-10 269,-4 5-179,9-6-90,-3 0 180,5 0 3006,0 0-3250,5 0-26,-3 5-90,25-3-90,-5 3 90,6-4 0,4-2 90,-2 1 0,3 0-862,12-2 0,2-1 862,-7 0 0,3-1-691,1-4 1,5-2 0,2-2 0,-4 2 690,-6 2 0,-3 0 0,4-1-328,-5 0 0,3-1 0,1-1 0,1 0 0,-1 0 364,0 0 0,0 0 0,0 0 0,-1 1 0,-2-1-471,11-3 1,-3 0 0,3-1 470,-10 4 0,2-1 0,1 0 0,1 0 0,-2 0-1,-2 1 1,0 1 0,-1-1 0,1 1 0,3-2-100,-2 2 0,1 0 0,2-1 0,1 0 1,0 0-1,-1 0 0,-2 1 79,0 0 0,-2 1 0,-1 1 0,1-1 0,3-1 0,3 0 1,-5 0 0,3 0 1,4-1-1,2-1 1,1 1-1,0-1 0,-1 0 1,-1 0-1,-2 2 1,-4 0-1,-5 1-34,7-1 0,-5 2 0,-4 0 0,2 0 0,5-2 1,-1 1 0,4-1 0,2 0 0,1-1 0,1 0 0,-2 0 0,-2 1 0,-4 1-19,3-1 0,-3 0 0,-2 1 0,0 0 0,2 0 0,3-1 0,0 0 0,1 0 0,0 0 0,1-1 21,-3 2 0,0-1 0,1 0 0,0 1 0,-1-1 0,-2 1 15,1-2 0,-1 1 0,-1 0 0,0 0 0,-2 1 0,2-1 0,-1 1 0,-1 1 0,0-1-45,0 1 0,1 0 0,-2 1 0,-2 0 15,-1-1 0,-2 2 1,1-1 215,9-1 0,3 0 1,-3 1-412,8-3 0,-3 2 140,-10 1 0,0 0 85,6 1 0,-2 0 0,-15 0 0,-2 1 0,19-3 0</inkml:trace>
  <inkml:trace contextRef="#ctx0" brushRef="#br0" timeOffset="16134">6732 4858 6453,'-14'-12'-629,"3"0"719,11 0 90,0-1-270,0 1 180,0-1-1,0 6-89,0 2 0,0 5 90,0 0-90,-6 0 0,5 5 90,-5 2-180,6 6 90,0-1-359,0 1 269,0-7 90,0 6 0,6-11 0,1 4 0</inkml:trace>
  <inkml:trace contextRef="#ctx0" brushRef="#br0" timeOffset="16775">6769 4858 6903,'7'13'-360,"-2"-6"360,-5-2-90,0-5 180,0 0 0,-5 6-90,-2-5 90,-6 10-90,-5-9 90,-1 14-90,-6-2 90,-5 11 0,-7 0-45,15-10 0,0 0-312,-3 0 1,0 2 311,-2 3 0,-1 2 0,-3 3 0,0 0-459,0 0 1,-1 1 442,6-5 1,-1 2 0,1-1-720,-12 9 1,0 1 719,8-6 0,-1 1 0,0 0 0,-3 2 0,-1-1 0,-1 2-30,8-6 0,0 1 0,0 0 0,-1 0-426,-3 2 0,0 1 1,-1 0-1,1 1 426,-2 0 0,0 1 0,0-1 0,-1 1 22,-2 1 1,0 0-1,-1 0 1,1 0-367,1 0 1,0 0 0,0 0 0,0 0 365,-2-1 1,-1-1-1,0 1 1,2-1-46,2 0 1,0 1-1,1-1 1,0 0-23,0 0 0,0-1 0,0-1 0,0 1 45,1-2 0,1 1 0,0-1 0,0 1-23,-1 1 1,0 0-1,1 0 1,0-2 22,-2 2 0,1-1 0,-3 2-256,5-3 1,-1 3 0,-2 0-1,0 0 1,2-3 232,1 0 1,1-3-1,0 1 1,-1 1 22,-3 3 0,-1 3 0,-1 1 0,0-2 0,0-1-43,-4 1 1,0-2-1,0-1 1,0 1 42,2 3 0,1 0 0,0 0 0,-2-1 0,-2-2 0,-1-2 0,0 0 0,2 1 0,2 0 0,2 0 0,-1 1 0,-3 0 0,7-5 0,-2 0 0,-2 1 0,1-1 0,1 0 0,2-1 0,-5 4 0,2 0 0,1-1 0,-2 1 0,2 0 0,-2 1 0,0 1 0,1-2 0,4-2 13,-4 3 0,4-3 0,1 1-26,-1 1 0,1 0 0,1 1 13,4-4 0,1-1 0,1 1 0,-1 2 0,0-1 0,2 2 0,-9 11 0,2 0 0,1-5 0,1-1 56,3 3 0,1-1-112,4-10 0,2-1 1040,-6 21-984,11-18 0,2-8 0,4-4 0</inkml:trace>
  <inkml:trace contextRef="#ctx0" brushRef="#br0" timeOffset="17600">7425 7263 7173,'-19'0'-450,"1"0"450,0 6 0,-7 1 0,-7 5 45,9-3 0,-2 0-321,-5-2 0,-2 0 320,-7 2 1,-3 0-386,9-3 1,-2 0-1,-1-1 371,-6 2 0,-1-1 0,-2 1-432,9-1 1,-1 0 0,-1 0-1,-1 1 402,-4 0 0,-1 1 0,-2-1 0,0 1-432,6-2 0,0 0 1,-1 1-1,0-1 0,-1 1 414,0 0 0,0 0 0,-1 1 0,0-1 0,0 1-235,-4-1 1,-1 0-1,0 1 1,-1-1-1,1 1 238,7-1 0,0 0 0,-1 0 0,1 0 0,-1 1 1,1-1-22,-1-1 1,1 1 0,-1-1 0,0 0 0,0 0 0,0 1 35,-2 1 0,-1 0 0,0 0 0,0 0 0,0 0 0,-1 1 0,1-1 0,0 0 0,-1 0 0,1 0 0,-1 1 0,1-1 0,-1 0 0,0 1 0,1-1 0,-1 0 0,0 1 0,-1 0 0,6-1 0,-1 1 0,0-1 0,0 1 0,-1 0 0,1 0 0,0-1 0,-1 1 0,-1 0 0,1 0 0,0 0 0,0 0 0,1 0 0,2 0 0,-8 1 0,2 0 0,1 1 0,0-1 0,0 1 0,0-1 0,0 1 0,0-1 0,0 1 0,0 0 0,2 1 0,-1 1 0,0-1 0,1 0 0,3-1 0,-2-2 0,3 0 0,0 0 0,-2 1 0,-1 1 0,-2 2 0,-1 1 0,0-1 0,2-1 0,-5 0 0,1-1 0,1-1 0,0 1 0,-1 2 0,1-1 0,-1 1 0,-1 0 0,7-2 0,-2 0 0,0 0 0,1 0 0,1 0 0,-6 2 0,1-1 0,1 1 0,3-1 0,2 1 0,2 0 0,1-1 68,2-1 0,1-1 1,3 0-69,-1 5 0,2-1 594,4-7 1,0 1-730,3 7 0,3-1 135,2-6 0,18 9 0,7-10 0</inkml:trace>
  <inkml:trace contextRef="#ctx0" brushRef="#br0" timeOffset="18400">6905 5280 6633,'-14'-14'270,"-2"-2"-360,14 14 0,-3-3-90,5 5 180,-6 5 90,-11 19 0,-10 4 45,9-8 0,-1 2-274,-2-1 1,-1 1 183,-2 2 0,-1 2-768,-8 4 1,-2 1 752,8-6 0,-1 2 0,-4 1 6,-1 1 0,-4 2 0,-3 1 0,0 0 0,2-1-456,3-5 0,2-2 0,-1 1 0,0 0 0,-3 1 432,4-1 1,-3 2 0,-1 1 0,0 0 0,1 0 0,0-2 0,3-3-13,-7 3 0,3-3 0,0 0 0,-3 3 30,2-1 0,-2 2 0,-2 2 0,0 0 0,0 0 0,3-2-454,1 0 1,2-2-1,1 0 1,-1 0 0,-3 3 397,2-2 0,-2 2 0,-2 1 1,0 0-1,1 0 0,1-1 1,2-2-234,-3 3 1,3-2 0,0-1 0,1 1 0,0-1 258,1 0 0,0 1 0,1-1 0,0 0 0,-1 0-43,-1 0 0,1 0 1,-1 0-1,0 1 1,0 0 42,-2 3 0,0-1 0,0 2 0,-1 0 0,-1 1 0,5-6 0,0 1 0,-1 1 0,-1 0 0,0 0 0,0 0 0,0 0 0,1-1 0,1 1 0,-1 0 0,1-1 0,-1 1 0,0-1 0,1 1 0,-1-2 0,1 1 0,-1 0 0,0 0 0,1 0 0,0-1 0,0 0 0,-3 1 0,0 1 0,0-1 0,1 0 0,0-1 0,0 1 0,-4 3 0,1 0 0,0 0 0,1-1 0,1-1 0,-4 3 0,1-1 0,1-1 0,2 0 0,4-3 0,1 1 0,1-1 0,2-1 0,-2 4 0,3-2 0,2-1 0,-3 3 0,5-2 0,8-5 0,5-2 0,-1 4 0</inkml:trace>
  <inkml:trace contextRef="#ctx0" brushRef="#br0" timeOffset="19008">7028 5243 7533,'25'-26'-180,"-6"2"90,-1 18 0,-5 6 180,-7 12-90,0 7-90,-17 17 270,-3-3 0,-16 4-1042,4-6 1222,-5-12-270,7 4-90,-6-9 0,9 0 0,0 1-3017,-19 6 3062,13-7 0,0 2-135,-5 4 0,-2 1-377,3-3 0,-1 1 1,1 1 466,3-2 0,0 1 0,-3 3-371,-2-1 0,-3 3 0,-3 2 1,0-1-1,3 0 326,-1 2 0,2 0 0,-1-1 0,-1 1-71,2-2 0,-2-1 0,0 1 0,-2 1 0,0 1 116,3-2 0,-1 2 0,-1 1 0,-1 1 0,1-1 0,1-1 0,1-1 0,-4 3 0,2-2 0,1 0 0,-1 0 0,-3 2 0,7-4 0,-2 2 0,-2 0 0,0 1 0,0 1 0,-1-1 0,2-1 0,1 0 0,-1 0 0,1-1 0,1 0 0,0-1 0,0 1 0,0-1 0,0 0 0,0 1 0,0-1 0,1 0 0,-1 0 0,0 0 0,0 0 0,0-1 0,-5 5 0,0-1 0,0 0 0,0-1 0,0 1 0,0-1 0,0-1 0,1 0 0,0 0 0,0-1 0,0 1 0,0-1 0,2 0 0,0 1 0,0-1 0,0 0 0,1-1 0,1 0 0,-2 0 0,1-1 0,0 0 0,2 0 0,-1-1 0,-3 5 0,0 0 0,1 0 0,0 0 0,2-1 0,0-1 0,1 1 0,0-1 0,3-2 0,1 0 0,-1 0 0,-1 0 0,-4 5 0,-3 0 0,2 0 0,2-2 0,3-1 0,2-2 0,1 0 0,-9 6 0,0 1 0</inkml:trace>
  <inkml:trace contextRef="#ctx0" brushRef="#br0" timeOffset="19392">6893 6160 7533,'-45'8'0,"0"1"0,0-1 0,-2 5 0,0 1 0,4 0-1639,0 3 1,2 1 942,-2 2 1,1 2 740,5-1 0,1 0 0,5-6 0,-2 3-23,0 1 1,-6 3-1,-1 2 1,2-2 37,-4 1 0,2-1 0,-5 3-114,6-4 0,-4 3 0,-2 0 0,2-1 0,3-1-319,3-2 0,4-1 1,0 0-1,-1 0 350,-2 1 1,-1 0-1,1 0 1,2-1-103,1 0 1,2 0-1,0-1 125,-5 1 0,-1-1 0,1 0-30,5-2 0,0 0 0,-2 2-38,-5 1 1,-4 2 0,-1 0-1,1 0-115,-2 2 1,1 0-1,-1-1 1,0 1 182,8-5 0,0 1 0,-1-1 0,1 0 0,1 0 0,-6 4 0,1 1 0,0-1 0,0-1 0,-1-1 0,1 0 0,0-1 0,1 1 0,2 0 0,1 1 0,0 1 0,-1-1 0,-7 3 0,-1 0 0,1-1 0,3 0 0,1-1 0,2-1 0,3-1 0,-9 7 0,5-2 0,14-9 0,1 0 0</inkml:trace>
  <inkml:trace contextRef="#ctx0" brushRef="#br0" timeOffset="19776">6930 6482 7222,'39'-9'-45,"1"-1"0,-1 0 0,10-2 0,-10 10-225,-21 21 90,-36 17 180,-10-9-881,-5-1 0,-9 1 971,0-6 0,-4-1 0,0 0-899,7-2 1,1 0-1,-4 1 827,3-2 0,-4 1 0,-2 0 0,0 0 0,2-2-335,-4 0 1,1-2-1,0 0 1,0 1 316,8-1 0,-1 0 0,0 0 0,0 0 0,0-1-268,-1-1 0,0-1 0,-1 0 0,2 0 0,0-1 268,-1 2 0,1 0 0,0 0 0,-2 1 18,-1-2 0,0 1 0,-2 0 0,-1 1 0,0-1-60,4-1 1,0 1 0,-1 0-1,1 0 1,-1-1 0,1 1 41,-7 2 0,0 0 0,0 1 0,1-1 0,0 0 0,0-1 0,0 1 0,1-1 0,1 0 0,2 0 0,4-2 0,1 0 0,2 0 0,0 0 0,-11 3 0,1 0 0,-3 1 0,3-2 0,-1 0 0,-2 1 0,1-1 0,9-2 0,0-1 0,0 1 0,0-1 0,0 0 0,-7 3 0,1 0 0,0 0 0,-1-1 0,-2 2 0,-1 0 0,2-1 0,5-1 0,-1-1 0,4 0 0,-10 3 0,3 1 0,19-6 0,4 0 0,-14 10 0,45-5 0,4-3 0,15-12 0,6-4 0,-8 2 0,1-1 0</inkml:trace>
  <inkml:trace contextRef="#ctx0" brushRef="#br0" timeOffset="20092">7140 6780 7533,'31'-18'-990,"5"-1"1620,-21 5-180,2 3-181,-28 11-179,-19 0-135,1 4 0,-4 3-610,1 0 1,-1 2 0,-1 0 683,1-1 1,1 2 0,-1-1-495,-3 3 1,-1 1 0,2-2 374,-10 1 0,-3 1-426,11-2 0,-5 2 1,-3 1-1,1-1 0,3-1 538,4-1 1,3-2 0,-1 0-1,-4 2-22,2 0 0,-4 1 0,-4 2 0,0-1 0,1 0 0,3 0 0,3-2-388,-1 0 1,4-1 0,1 0 0,-2 0 387,-9 3 0,-1 0 0,-1 1 0,0 0-102,0 1 0,0 0 0,0 0 1,3-1 101,-1 1 0,2-2 0,-2 2 0,1-1 0,-2 2 0,0 0 0,4-3 0,3-2 0,2-1 0,1 1 0,1 1 0,0 0 0,0 0 0,-2-2 0,0 1 0,1-1 0,2 2 0,1 1 0,-1-1 0,2 1 0,-1-1 0,-1 1 0,-6 2 0,-1 2 0,2-1 0,-5 1 0,0 0 0,12-3 0,-1 0 0,2-1 0,-4 0 0,4-1 0,7 1 0,2-1 0,-21 7 49,19 16 0,17-24 0,8 11 0</inkml:trace>
  <inkml:trace contextRef="#ctx0" brushRef="#br0" timeOffset="20419">6955 7040 7533,'32'-25'0,"-3"1"-720,-22 10 540,-18 3 90,-32 16 45,6 5 0,-7 4-775,4-3 1,-6 1 0,-2 1 0,3 0 575,8 0 1,1 1-1,0 0 1,-2-1 22,1-1 0,-3 0 0,0 0 0,0 0 0,0 1 239,0 0 0,0 1 0,0 1 0,0-1 0,-1 0-1,-3 0 1,0 0 0,-2-1 0,-1 2 0,-2 1-178,6-2 1,-3 1-1,-1 1 1,-2 0-1,0 1 1,0 0-1,1-1 1,1-1 180,4-1 0,0-1 0,0 1 0,0-1 0,1 0 1,0 0-1,0 0 0,0 0-46,-4 3 1,0-1 0,0 1 0,1-1 0,-1 1 0,0 0 0,-1 0 24,2 0 0,0 0 0,-2 0 0,1 0 0,0 1 0,1-1 0,1 0 0,2 0 0,-1 1 0,1 0 0,2-1 0,0 1 0,0 0 0,-3 0 0,2 0 0,-2 0 0,0 0 0,-1 1 0,1-1 0,1 0 0,2-1 0,-4 2 0,1 0 0,2 0 0,0 0 0,1-1 0,1 0 0,2 0 0,0-1 0,0 1 0,-1 0 0,0 1 0,-1 0 0,1 0 0,-1 0 0,2 0 0,-7 3 0,0 0 0,1 0 0,0 0 0,-2 1 0,-2 2 0,3-2 0,4-2 0,-5 1 0,2-1 0,5 0 0,-1 0 0,5-2 0,6-4 0,2 0 0,-3 4 0,-1 0 0</inkml:trace>
  <inkml:trace contextRef="#ctx0" brushRef="#br0" timeOffset="21568">2653 8428 7533,'-30'4'30,"-1"-1"0,-4 1 0,3-2-210,10-2 90,-19 11-90,13 0 0,2 3-2388,-11 8 2568,11-5 0,-1 0 28,0-1 0,2-2 62,-1 8-135,1-6 0,4-3 135,14-6-90,2-1 739,5-6-829,11 0 270,19 0-180,-1 0-115,18-6 25,1-6 90,-7-2 268,-13 2 0,-2 1-178,6-3-225,-6 0 0,0-1-45,16-6-880,-14 4 0,-1-1 1150,4-3-90,-13-3 0,-7 12 0,-9 5 343,-2-4-343,-13 10-45,-11-5 0,-4 1 45,-11 3 56,8 1 1,-2 2-57,2 7 0,2 2 0,-13 11 0,12-10 0,0 2 0,5 5 0,2-1 0,-11 5 0,6-2 0,3 1 0,9 6 0,-12-3 0,27 5 0,6-14 89,4 3 1,14-7 90,13-9-45,-11 1 0,1-1-220,0-3 1,0-3 84,10-2 0,-1-1 0,6-6 45,-17 4 0,0 0-135,12-9-90,-10 4 378,-4-2 0,-3-2-198,-2-5-90,5-18 90,-27 21 3155,-2-4-3245,-11 12-180,-18-1 180,6 6 0,-2 2-243,0 3 0,-2 3 378,-9-2 0,2 3-45,-6 10 90,0 1 0,17 10 564,3-2-564,8 15-3119,8-4 3029,11-6-166,17 8 346,-2-19-45,9-3 0,4-1-135,8 2 90,12-6-90,-1-7 0,-18-2 45,-3-5 0,0-2 386,2 1-431,-4-9 0,-1-6-90,-7-4 0,-5-3 90,-5 3 0,-3-1 0,-2-1 0,-6 4-90,-23 7 0,-8 7 90,9 6 0,-1 2 1627,-13-2 1,-3 5-1628,-3 14 0,3 6-464,12-6 1,2 3 463,-5 6 0,5 2 0,0 10 0,5 8 0,11-3 0,3 3 0,11-13 90,16 0 270,11-9-360,-2-10 0,5-4-1084,1-8 0,1-4 1174,0 0 0,0-3-1,7-11 1,-1-4-302,-8 2 0,-1-3 122,6-9 0,-2-2 135,-13 9 0,-2 0-90,-1-3 0,-5-1 90,-7 5 0,-3 0 866,-8-15-1271,-8 15 0,-7 4 225,-7 8 1,-2 5-298,1-3 1,-2 4 206,-7 9 0,1 7 926,6 6 0,4 7-836,-4 10 0,4 5-828,3-2 1,5 2 782,7 7 0,6 1 180,7-4 0,4-1 0,5 7 0,5 0 0,-3-14 0,1 0 0,0 0 0</inkml:trace>
  <inkml:trace contextRef="#ctx0" brushRef="#br0" timeOffset="28016">9991 6172 5824,'6'-13'90,"1"-4"-90,5 10 90,1 0 0,-1-3-90,-5 8 179,4-9 1,-4 4-90,5 0-180,1-4 180,-7 10-90,5-4 0,-9 5 0,3 0 0,-5 0 630,0 0-450,0 5-180,0-4 90,0 5 90,0-6 89,0 0-269,-5 0 90,3 0-90,-3 0 90,-1 0-180,5 0 180,-4 0-180,-1-6 90,5-1 0,-5-5-269,6 0 179,0-6 90,11-2 0,-3 6-90,10-7 180,-5 12 0,-1-8-90,1 4 0,-7 1 90,0-1-1,-6 6-89,0-4 90,0 10 0,-6-4-90,0-1 90,-7 5-90,1-10 90,-1 9 0,6-9-180,2 10 180,-1-10-180,5 10-90,1-11 90,7 6 90,11-7-90,1 1 90,12-1 0,-5 1 90,-1-1 0,-8 7-90,-10 0 90,4 1 0,-9-2-90,-19 0 0,6-4 180,-34 9-180,12-9 180,-12 10-90,3-10 0,10 4 0,7 0 0,13-4-180,12 4 0,12-11-90,13 5 90,12-11 0,2 11 0,4 0-270,-17 2 450,-3 10 0,-10-10 0,-7 9 90,-6-3 0,-12 5-180,-13-6 90,-1 5 0,-10-10-90,16 4 0,-4 0 0,12-4 0,5 10 0,1-10-180,12 4 180,6-6 0,8-1 0,2 0 0,2-3 90,3-1 0,-3 2-90,-8 7 180,7-13-180,-16 14 180,4-10-90,-10 0-180,-1 5 90,-12-16 0,4 19 0,-14-18 0,13 15-90,-3-1 90,1-3 0,10 10 0,-5-10 0,12 3-90,-5-4 90,15 11-90,-2-4 90,11 4-90,-6 0 90,5 2 90,-16 5 0,3 0 0,-11 0-90,0 0 0,-5 0 0,3 0 90,-9 0 0,4 0 0,0 0-270,-4 0 0,10 0 180,-5 0-90,6 0 90,11 0-180,-2-6 90,14 5 180,-9-5-180,4 6 270,-6 0-90,1 0 90,-6 0-90,-2 0-90,-5 0 90,0 0-180,-5 0 180,-2 0-180,-6 6 0,6 0-90,-4 7 90,10-6 90,-5 4 0,6-4 90,0 5-90,0 1-90,6-7 90,6 11 0,2-9 0,4 10 0,-6-5 0,1-1 180,-6-5-90,-2 9 360,-5-7-360,-5 9 89,-13-6-269,8 0 270,-17 1-360,18-6 360,-3 4-270,6-5-89,6 7 89,6-1 0,1 1 90,5-1 0,6 0 0,-4 7 0,4-6 0,-11 11 180,4-11-180,-10 11 269,5-5-179,-6 1 0,0 3-180,0-4 180,0 0 0,0-1-270,0-5 180,11 4 0,-3-3 0,21 9 0,-14-8-180,8 2 180,-10 1 90,-1-4-90,-5-2 270,-1-1 0,-12-4-270,-1 0 90,-5 4-630,-1-9 1,7 9 269,11 1 270,9 24 0,0 4 0,-9-13 0,1 1 0</inkml:trace>
  <inkml:trace contextRef="#ctx0" brushRef="#br1" timeOffset="31500">10066 5144 12984,'12'-26'-2590,"1"2"2243,-1 12 481,11-6 60,-7 10-45,7-3 53,-11 11-10,-5 5-555,4 2 473,-9 6-423,3-1 116,-5 0-194,0 0 99,-5 1-79,3-6 26,-9-2 841,10 1-532,-5-5 856,12 5-731,1-12 463,11-1-190,-4-5-144,9-1 153,-9 1-604,-2 5 750,-6 2-774,-6 5 767,-6 5-555,-1 2-182,-5 5 203,5 1-189,-4-1 151,10 1-431,-5-6 695,0 4-409,5-10-245,1 4 138,1-10 29,11 4 383,-11-5 0,10 6 0,-4 0 1</inkml:trace>
  <inkml:trace contextRef="#ctx0" brushRef="#br1" timeOffset="31934">10041 5181 12482,'-37'-7'-1703,"5"-4"1580,-4 10 341,5-10-270,-12 4 48,19 1 0,-2-1 37,-4 1 1,-2 0-344,4 0 1,-2-1 317,-5 3 0,-5 0 0,0 0-460,3 1 0,0 1 0,-2 0 486,-1 0 1,-2 1 0,-1 0 0,1 0-688,-1 0 1,1 1 0,-1 1 0,-1-1 668,-2 0 1,-1 0-1,-1 0 1,-2 0 27,5 0 1,-3 0 0,-2 0 0,1 0 0,-1 0 0,3 0-401,-4 0 0,2 0 0,0 0 1,-1 0-1,-1 0 402,3 0 0,-2 0 1,-1-1-1,1 1 1,0 0-1,3 1-32,0-1 1,1 1 0,2 0 0,-1 1 0,1-1-210,0 1 1,0 0-1,1 1 1,-1 0-1,1 0 224,0 0 1,0 1 0,1-1 0,-1 2-1,1-1 6,0 0 1,0 1-1,1 0 1,-1 0 0,-1 1-5,-6 0 0,-2 2 0,0 0 1,2-1-1,3 0 83,5-2 0,2 1 1,2-1-1,-2 1-96,-6 1 1,-2 0 0,2 1-1,8-1 26,5-1 0,7 0 319,-5 6 0,24 1 0,13-1 0</inkml:trace>
  <inkml:trace contextRef="#ctx0" brushRef="#br1" timeOffset="32685">10301 5466 19893,'-6'-14'-3277,"0"3"0,6 11 3796,0 0 197,-5 0-419,3 0 44,-9 0-86,10 0-551,-10 0 1518,4 6-443,-11-5-614,-1 10-179,-6-4 149,-6 11-249,-11 7-748,15-5 0,-3 3 714,-8 3 0,-4 4 10,9-3 1,-2 2-1,-1 0 118,5-4 1,1-1-1,-2 2 1,-1 0-567,3-1 0,-2 0 0,0 1 1,-1 1-1,0-1 560,-2 1 1,0 1 0,-2-1-1,1 1 1,-1 0-387,4-3 1,0 1 0,0 0 0,0 0 0,-1 0-1,0-1 401,-2 1 0,-1-1 0,0-1 0,0 1 0,0 0 0,0 0 5,-1 2 0,0 0 0,0 0 1,0-1-1,-1 1 0,0-1-190,-3 0 1,1-1-1,-2-1 1,1 1 0,-1 0-1,0 0 171,6-2 0,0 0 0,0 0 0,-1 0 1,1 0-1,-1 0 0,1-1-48,-2-1 0,1 1 1,-1-1-1,0-1 1,0 1-1,2-1 1,0 0 80,-6 3 1,1 1-1,2-2 1,-1 1-1,2-1 4,-6 2 0,1 1 0,1-2 1,1 0-52,4-3 1,1 0 0,0-1-1,0 0 131,4 1 0,1-1 0,-1 0 0,1 1-107,-4 0 1,-1 1-1,1-1 1,1 0 258,-2 1 0,1 0 0,4-1-284,2 2 1,4-2-74,-3 0 1,40-9 0,10-11-1</inkml:trace>
  <inkml:trace contextRef="#ctx0" brushRef="#br1" timeOffset="33420">6893 4909 23335,'-37'-20'-3277,"10"8"286,-7 6 2990,8 6 101,-11 0 56,5 6 94,7-5-183,7 10-667,6-10 1274,5 5-73,1-6-78,6-6-1476,0 5 1,11-10 563,-2 4 194,14 0 461,-4-4-235,12 10 111,-5-5-197,-1 8 0,2 2 405,-1-4 0,1 1-459,11 7 0,3 1 77,7-3 0,2 1-639,-11 1 0,2 1 0,2-1 529,-5-1 1,0-1 0,2 0 0,0 0 106,4 2 0,1-1 1,0 1-1,2-1-20,-7-1 0,2-1 0,0 0 0,0 0 0,1 1-461,2 0 1,0 0-1,1 0 1,-1 0-1,-1 0 504,3-1 1,-2 0 0,0 0-1,5-1 22,-10-1 0,4 0 0,1 0 1,1-1-1,-1 0 0,-1 1 1,-2-1-304,3 1 1,-3 0-1,-1-1 1,2 0 0,2 1 314,0-2 1,2 0 0,3 0 0,0 0 0,-1 0 0,-2-1 0,-3 1-83,0 1 1,-4-1 0,0 0 0,0 0 0,3 0 61,-3-1 1,3 0-1,2 0 1,0 0-1,0 0 1,-2 0-1,-3 0-185,11 0 1,-4 0 0,0 0-1,4 0 122,-7 0 1,2 1 0,3 0 0,-1 0 0,-2 0 0,-2 0 53,6 1 1,-3-1-1,-1 1 1,-2 0 0,6 2-1,-2 0 1,-1 0 0,-7 1-1,0-1 1,0 0-1</inkml:trace>
  <inkml:trace contextRef="#ctx0" brushRef="#br1" timeOffset="34022">10066 5181 8154,'33'-33'48,"-10"14"1,-1 3-147,-5 8 202,6-3-5,-17 11-178,-6-5 11,-6 3-20,-17-3 165,-21 5-734,19 0 0,-3 0 511,-11 0 1,-6 0 0,3 0-989,4 0 0,-2 0 1089,-1 0 1,-6-1 0,-4 1 0,0 1-28,8 0 1,0 2 0,-2-1-1,0 1 1,-1-1-319,4-1 1,-2 1-1,0-1 1,-1 0-1,0 0 1,-1 1 378,0 0 1,-1 1-1,-1-1 1,0 1-1,1 0 1,1-1-1,2 1-236,-3 0 0,2-1 0,1 1 0,-1-1 0,-3 0 247,1 0 0,-2 0 0,-3 0 0,0-1 0,0 1 0,3 0 0,2 0 0,0 0 0,2 1 0,2-1 0,-1 1 0,-4-1 0,2 0 0,-3 0 0,-3-1 0,0 1 0,2 0 0,1 0 0,5 0 0,-6 0 0,4 1 0,2 0 0,-3 1 0,0 1 0,-3 0 0,0 1 0,2 1 0,4-1 0,-1 1 0,5 0 0,-3 1 0,3 1 0,-3 0 0,1 1 0,7-2 518,-3-1 0,7 0-421,-5 9 76,25-14 188,22 3 1,3-5 0,11 0 0</inkml:trace>
  <inkml:trace contextRef="#ctx0" brushRef="#br1" timeOffset="34393">10537 5268 10787,'14'-31'-129,"0"1"1,-7 2 0,-9 5-482,-41 16 540,2 6 0,-4 2-1569,-1 2 1,-1 1 746,11 0 1,-2 0 0,-2 1 814,2 0 1,-1 1 0,-1 0 0,3 0-310,-4 1 1,3 0 0,-3 0 343,0-1 1,-2 0 0,-1 0-1,-1 1-41,0 0 0,-1 0 0,0 1 1,-1-2 149,4-1 1,0-1-1,-1 0 1,0 0-1,0 0-280,1 2 1,0 0 0,0 1 0,1-1 0,-2-1 214,0 0 1,-1-1 0,0-1 0,2 1 0,1 0 55,4 0 1,2 0 0,0 1 0,-3-1-57,-6 1 0,-3 0 0,-2 0 1,0-1-1,4 1 2,2-1 0,2-1 0,0 1 0,-5 0 2,2 0 1,-5 1 0,-2 0 0,0 0 0,1 0 0,4 0 26,1-1 0,3 0 0,1 0 1,0 0-1,0-1 32,-3 1 1,0 0 0,0 0-1,1-1 1,1 1 34,-3 1 1,0 0 0,3-1 0,3 0-37,1 1 1,2-1 0,3 0 81,-10 2 1,1 0-71,-3 0 0,1 1 271,7 3 1,4 3-604,-6 8 181,37 4 1,47-13-1,-15-9 1,-1 0-1</inkml:trace>
  <inkml:trace contextRef="#ctx0" brushRef="#br1" timeOffset="34685">10215 5367 17083,'32'-6'248,"0"-1"0,17 1 56,-31 0-555,-41 6-432,-11 6-322,3-3 1,-6 0 818,2 3 0,-4 0 1,0 0-677,6 1 0,0-1 1,-3 1 793,1-1 0,-2 0 1,-1 0-1,-2 0-39,-7 2 0,-3-1 0,-1 1 0,2 0-430,7-1 0,3 1 0,-3 0 0,-6 0 479,9-2 0,-4 1 0,-4-1 0,-2 1 1,-1-1-1,0 1 0,0 0 0,2 0 0,3 0-138,-1 0 0,2 1 1,1-1-1,1 1 1,-1 0-1,-2-1 0,-2 1 197,4-1 1,-4 1 0,-1-1 0,-1 0-1,-1 1 1,1 0 0,0-1 0,1 0 0,3 1-1,2-1-78,-8 1 0,2 1 1,3-1-1,1 1 0,-1-1 1,1 0 76,0 0 0,1 0 0,0 0 0,1 0 0,0 0 0,0 1-20,-4 0 1,1 1 0,0-1 0,1 1 0,-1 0 36,0 0 0,0 0 1,0 0-1,-1 0 1,0 1-24,4-1 1,-1 0 0,-1 1 0,0 0 0,3-1 0,1-1-20,-3 2 1,2-2 0,1 1 0,0 1 6,0 1 1,-1 2 0,3 0-1,6-4-144,3-2 1,4 1 591,-10 10 0,7 2-662,15-6 1,26 9 0,21-12 0</inkml:trace>
  <inkml:trace contextRef="#ctx0" brushRef="#br1" timeOffset="34971">10438 5367 18653,'23'-11'-858,"1"1"0,10-6 522,-28 16-400,-28 0 632,-22 7 0,-6 2-1205,12-2 0,-7 1 1244,13-1 0,-8 1 0,-5 2 0,-3 0 0,-1 1 0,1-1 0,4 0 0,4-1-535,-6 1 0,6 0 0,-2 0 0,-7 1 556,12-3 1,-4 1-1,-3 1 1,-3 0-1,-2 1 1,-1 0-1,-1 0 1,0 1-1,1-1 1,1 0-1,3-1-178,-1 1 0,2-1 0,0 1 0,1-1 0,0 1 1,0-1-1,-1 1 0,-1 0 0,0 0 0,-2 1 217,5-2 0,-1 1 0,-1 0 0,-1 1 0,0-1 0,-1 1 1,0-1-1,0 1 0,1 0 0,-1 0 0,0 1 0,1-1 1,1 0-151,-3 1 1,0 1 0,0-1 0,-1 1 0,1 0 0,0 0-1,1 0 1,0 0 0,1-1 0,2 1 0,1-1 0,1 0 99,-5 1 1,0 1 0,3-2-1,0 1 1,2 0 0,1-1-1,2 1 1,1-1 107,-9 3 1,1-2 0,3 1 0,5 2 0,7 2-138,6 9 0,7 2 0,6-2 0,1 10 0,10 2 0,0 0 0</inkml:trace>
  <inkml:trace contextRef="#ctx0" brushRef="#br1" timeOffset="35269">10165 5491 15907,'41'-21'-169,"1"1"0,-7 2 1,-15 8-72,-39 17 294,-9 5 1,-8 5 0,2-1-1694,-4 0 1,0 0 897,-4 3 1,-4 2 0,3-2 741,11-4 0,2-1 1,0 0-22,-1-2 1,1 0 0,-3 3-231,-6 3 1,-3 4 0,-2 1-1,-2 0 271,4-3 1,-1 0-1,-2 0 1,0 1 0,-2 1-85,7-1 0,-2 1 1,-1 0-1,0 2 1,0-1-1,0-1 1,1 0 56,-2 1 0,-1-2 0,2 1 0,-1-1 0,1 0 0,1 0-188,2 0 0,1 1 0,0-1 0,1 0 0,-1 0 0,0-1 175,-1 0 1,-1-1-1,0-1 1,0 1-1,0 0 1,1 0-46,1 0 0,1 1 0,0-1 0,0 1 0,-1-1 1,1 0 58,-2-1 1,1 1-1,-1-2 1,0 1 0,-1 0-1,1 1-7,-2 0 0,-1 1 0,0 0 0,0 0 0,2-1 0,1 0-5,1-1 0,2-1 1,1-1-1,0 0 0,0 1 92,-7 2 0,-1 0 0,2 1 0,-1-1-93,2 0 0,-1 1 0,3-1 0,4-1 241,-4 5 1,4-1-357,-1-2 1,5-1 394,2 10 0,34-17 1,9 1-1</inkml:trace>
  <inkml:trace contextRef="#ctx0" brushRef="#br1" timeOffset="36133">7078 7548 8464,'0'-24'0</inkml:trace>
  <inkml:trace contextRef="#ctx0" brushRef="#br1" timeOffset="37334">7053 7536 8184,'-7'12'-1266,"2"-5"1173,5-1 93,0-6 128,0 0-283,0 5 107,0-3 102,0 3-291,0-5 261,0 0-11,0 6-13,-6-5 17,5 5 31,-5-1 5,6-3-53,0 3 90,0-5 0,0 0 0,0 5 0,0-3-165,0 3-31,0-5 21,0 0-37,0 6 122,0-5-148,0 5 90,0-6 116,0 5 122,0-3 0,0 3-58,0-5-572,0 0 508,0 6-58,0-5 90,0 4 32,0-5 566,0 0-631,0-5-57,-5 4-16,3-5-58,-9 6-48,10 0 179,-10 0 1,9 0-58,-9 0-90,5 0 238,-1 0-132,-9 0 59,8 0 15,-10 0-90,6 0 0,-6 0-3277,-2 0 3162,-4 0 115,4 0 90,-14 0-180,1 0 90,6 0 0,-1 0-301,0 0 1,-1 0 301,-8 3 0,1 0 1,9-3 0,0 1 0,-6 2 0,2-1 4,-14-2 39,0 3 1,-3 0-452,15-2 0,0-1 407,-7 2 0,-4 1 0,5-2-1,8-1 1,0 0-2,-13 2 1,-6 0 0,6 0-1,12-2 1,-1 1 0,-7 1 0,-7 1 0,-1 1 0,7-2 697,5-2 1,0 1-720,2 1 0,-5 1 0,-1 0 0,3 0 23,-12 1 0,2-1-1,5-1 1,-2 1-1,0-1 1,2 2 1,1 0-1,-1-1-1,-3-1 1,0 0 0,0 1 0,4 1 0,-1 0 1,0 0-2,3-2 0,-1 0 0,-1-1 0,4 1 1,2 2 0,2 0 1,-2-1-3,-13-2 0,-2-1 1,3 1-2,-2 1 1,2 1 1,0 0 0,-3-1-2,5-1 1,-3-1 0,2 1 30,6 0 1,1 2-1,-1-2-452,-2 0 1,-1-2 0,0 1 420,0 0 1,1 0 0,3 0 43,5 0 0,2 0-43,-3 0 0,-2 0-1,-10-2 0,1-1-2,19 2 1,-1 0-98,-18-3 1,-7-2 0,4 0 49,9-1 0,0 0 100,2 1 1,-2 0 0,2-1-57,-3-2 1,4 0 79,-8-3-83,18 3 1,2 0 168,-2 0-175,-9-7 1003,5 9-902,0-5-2,7 3 0,-1 0-92,-3 1 1448,-7-3-1440,17 5 1384,-7 5-1458,-1-5-2240,1 1 2315,7 3 20,6-3-25,-6-1 4,-1-1 88,5 0-97,3-4-39,6 10 47,3-10-230,-3 4 3299,5 0-3997,5 2 937,2 5 1,5 0 0,1 0-1</inkml:trace>
  <inkml:trace contextRef="#ctx0" brushRef="#br1" timeOffset="38668">6843 4821 7570,'-26'-12'-1355,"-9"-6"1352,20 10 2,-14-3-89,10 5 180,-11 5-449,4-4 360,-5 5-1,6 0 1,6 0 91,1-6-1,11 5-91,-4-5 360,10 1-365,-5-2 93,6 0-2,0-4-90,0 10 181,0-5-270,0 6 94,-5 0-89,-2 0 92,0 6-91,-4 0 91,4 7-92,-5 5 90,-1-5 1,-4 11 85,3-11 2,-4 6-1,5-2-90,1-8 181,0 7-180,5-14 2,-15 20 88,1-7-179,-5 10 89,2-8 91,-5 7-90,7-3-46,-10 4 0,-4 2 45,8-7 1,0 1-373,1-1 1,-2 1 0,0-1 371,-11 5 1,0-1 29,11-7 0,0 0 0,0-1-30,-7 7 1,1-2-1,-4-2 1,0-1-1,3 5 0,-1 1 0,-6-1 1,-2-1-999,8-2 0,-1 2 1,2-1 997,-8 4 0,2 0 0,13-9 0,0 0 0,-1 1-229,-5 5 0,0 2 0,-1 0 229,4-5 0,0 1 0,-1 0 0,1-1-524,-10 8 1,0-1-1,0 0 524,1-2 0,0 0 0,1-2 0,7-3 0,0-1 0,3-1 0,-5 3 0,-1 1 0,6-3 0,-2 0 0,1 0-289,-9 6 0,1 0 289,6-4 0,-1 0 0,-8 3 0,0 2 0,1 2 0,3 0 0,7-6 0,1-1 0,-5 7 0,-1 0 0,0 0 0,0 0 0,1-2 0,-2 2 0,9-5 0,-2 1 0,2 0 0,-5 2 0,2 0 0,2-1 0,-1 1 37,-6 7 0,0 0-74,12-10 0,-3 0 545,-6 7 1,-5 3-1,0 0-478,6-6 0,0-1 0,0 1-30,-1 0 0,0 0 0,0 0 0,-5 3 0,-1-1 0,4-2-700,1-2 1,3-3 699,3-2 0,0 0 729,-7 1 1,1 0-641,-8 2 248,12-4 0,0-1-210,-13 3-172,18-8 0,2-1 45,-6-3 0,-6 3 0,23-11 380,5 6-470,1-5 2766,6 5-2893,0-6 573,0 0-446,0 5 90,0 2 0,6 6 0,1-1 0</inkml:trace>
  <inkml:trace contextRef="#ctx0" brushRef="#br1" timeOffset="39650">2938 7176 13370,'-40'-13'-1742,"11"1"1407,18 12 719,5 0-297,-7 6 275,-5 6-251,4 8-186,-3-1 83,-1 10 82,4-14 137,1 9-555,-3-6 111,13 1-424,-8 0 182,11-1-4,6-11-182,0-1 215,1-6 125,4 0 415,13 0-203,-2-6 532,14-1-362,-17 0 282,4-9 131,-9 2-149,4 0-281,-11-2-191,4 3 29,-10 0-313,-1-6-19,-23 13 208,1 0 184,-6 10 0,-2 3 117,0 1-3,3 3 1,1 2 179,0 12-219,1-5 247,7 9-80,12-15-22,0 4-332,6 0-26,6-4-163,12-2 3,2-1 322,11-10 48,4-1 44,-7-7 211,8-5-91,-7-7 1,0-2 142,4-4-175,-8 0 1,-3-2-157,-11-5 108,-11 6-371,-6 3-371,-6 5 189,-8 10 71,-27-9 2,1 27 401,0-7 32,19 15 0,3 3 112,8-3-27,3 8 0,2-1 74,6-8 268,21 23-585,-6-31 113,35 8-131,1-28 272,-5 2-121,-13-4 1,-5-2-906,-8-1 1004,9-13-163,-12 10 463,-5-6-336,-1 6-421,-12-10-110,-6 14-186,-8-3 166,1 12 243,-10 6 141,3 6 294,-6 1-69,2 11 108,5-4 1364,11 4-1352,-2 11 61,14-7-491,-3 14 108,10-23-452,2-2 227,11-11 165,-4 0 76,20-11 263,-17 3-26,17-10 248,-20 0-280,4-1 318,-11 0-372,-1-5-229,-6 5-442,-6-1-34,-1 8-203,-11 1 279,-7 10 517,5-5-286,-26 23 726,28-8-366,-6 10 0,3 2 285,11 1-125,-6 9 38,16-2-271,0-19-91,27 17 65,-14-24-299,11-2 0,3-2 68,-5-8 360,14-8-56,-12 10 0,1-4 0,0 4 0</inkml:trace>
  <inkml:trace contextRef="#ctx0" brushRef="#br1" timeOffset="40393">2504 4487 17836,'-27'-40'-3277,"5"11"1775,22 24 469,0 16 504,0 19 206,0-1-176,0 12 284,0 6-1290,0-6 1536,-1-6 1,2 2-694,1 0 1,1 0 591,-2 2 1,0-1 91,1 0 0,1 4-17,-2 1 0,-1 6 0,-1 2 0,1-5-894,0-7 1,0-3 0,0 3 882,0-1 1,0 3-1,0 2 1,0 0-1,0-3-47,0 3 0,1-2 1,-1 1-1,-1 3-250,0-3 1,-1 2 0,0 3 0,0 0 0,0-1-1,0-2 320,0 3 1,1-1-1,-1-1 1,1 1 0,-1 2-173,-1-1 1,0 4 0,0 0 0,-1 0 0,1-3 0,1-3 156,0 0 1,0-4 0,1 0-1,-1 0-1,-1 3 0,0 1 1,0-1-1,1 2 6,0 0 1,0 1 0,1 1 0,-1 2-16,0-8 1,0 0 0,0 1 0,0 2 0,0 1 0,0 2 9,-1-7 1,1 1-1,0 1 1,0 2-1,-1 0 1,0 1 0,0 1-1,0 0 1,0 1-19,0-4 1,0 1 0,-1 0 0,0 1 0,0 0 0,0 1 0,0 1 0,0 0 0,0 1 0,0 1-1,-1 1 7,2-5 1,-1 1 0,0 2 0,1 1 0,-1 1 0,0 0 0,0 1 0,0 0 0,0-1 0,0 0 0,0 0 0,0-2 0,0-1 0,0-2 0,1-1-15,-2 6 0,0-2 1,0-1-1,0-2 1,0 0-1,1-1 0,-1 0 1,0 1-1,1-1 1,0 2-5,0 3 1,-1 2-1,1 1 1,0 1-1,1-1 1,-1-1 0,1-2-1,0-4 1,0-2-1,1-5-57,0 9 1,1-7 0,0-2 0,0 1-11,0 0 1,1-1 0,0 1 0,1 2 20,0-2 1,0 2-1,0 0 1,0-1 0,0-2-9,0 7 0,-1-3 1,1 1 80,1-5 0,0 0 0,1 0 0,1-3 0,1 15 0,2-7 178,-1-15 1,2-1-245,3 12 0,1-4-58,2-9 90,15 2-33,3-22 67,1-1 0,3-12 0,-6-12 0,2-8 0</inkml:trace>
  <inkml:trace contextRef="#ctx0" brushRef="#br1" timeOffset="40975">3285 4797 11303,'-27'9'46,"0"1"1,-19 8 73,39-6-735,-4 12 132,10 2-13,-4 11 338,-1-5-17,5-8-37,-10 5-13,9-2-224,-9 10 362,4 5-421,-11 3 639,10-1-26,-8-1-33,9-15 1,1 3 49,-3 7 0,-1 5-917,2-5 1,1 5-1,-1 2 1,1-3 807,0 4 1,0-1-1,0 3-29,2-2 0,-1 3 0,0 0 0,1-3-540,-2 2 1,1-3 0,1 4 530,1-8 0,2 4 1,-1 1-1,1 0 0,-1-2-375,-2 2 1,1-1-1,-1 0 1,1 3 377,2-1 1,0 3-1,1 1 1,0-1-1,0-3-249,0-1 0,-1-2 0,1-1 1,0 5 258,0-5 1,-1 3 0,1 2 0,1 1 0,-1 1 0,0-1-37,1-6 1,-1 0 0,1 0 0,0 1 0,0 1 0,0 2 0,0 3 23,-1-6 0,0 2 1,0 1-1,0 1 1,0 2-1,0 1 1,0 0-1,0 2 0,-1-1 1,1 1-1,1 0 4,-1-9 0,1 1 1,-1 0-1,1 1 0,-1 0 1,1 1-1,0 0 0,0 0 1,-1 1-1,1-1 0,-1 1 1,1 0-1,-1 0 0,1 0 1,-1 0 19,0 0 0,0 0 0,-1 0 0,1 1 0,-1 0 0,1 1 0,-1-1 0,1 0 0,-1 1 0,0-1 0,1 0 0,-1-1 0,0 0 0,1 0 0,0-1 0,-1 0 0,1 4 0,0 0 0,0 0 0,0-1 0,0 0 0,0 0 0,0-1 0,0 0 0,0-1 0,0 0 0,-1-1 0,1 0 0,-1-1 0,0 6 0,-1 0 0,0-1 0,0 0 0,0-1 0,0-1 0,0-1 0,0-2 0,0-1 0,0-3 0,0 7 0,0-4 0,-1-1 0,1-2 0,0 0 0,0 0 0,0 0 0,0 0 0,0-1 0,0 1 0,-1 0 0,1 0 0,-2 3 0,1 1 0,-1 0 0,-1 0 0,1 1 0,1-2 0,-1 0 0,1 0 0,0 0 0,-1 0 0,1-1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3:39:03.91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17207 3823 7533,'-28'-39'1889,"9"13"-1709,13 52 89,0 6-269,5 13-3277,-5-9 1164,6 7 2892,-5-11-599,3 1-90,-3-6 0,-1 3 45,2 8 0,0 2-90,-1-7 0,-2 4 22,0 0 1,-1 6-1,-1 1 1,2-6-649,-1 6 0,-1 2 641,2-11 0,-1 6 0,-1 4 0,0 1 0,1-4 0,1-4-90,-1 4 0,0-4 0,1 2-288,-1 4 0,0 3 1,0 1-1,0-2 288,-1 3 0,1-2 0,0 0 183,3 1 1,0 1 0,1 3-154,1-11 0,0 4 0,1 1 0,-1-2 0,1-2 0,0 10 0,0-4 0,0 1 22,2-10 1,0 0-1,0 0 1,0-3 7,2 0 0,0-3 0,0-1-30,1 4 0,1 0 30,0 1 0,0 2 0,1-5 439,8 12-334,-9-16 0,0-5 1956,1-12-1821,-5-7 2633,0-18-2903,0-8 90,0-7-1,0-17-1371,0 4 1192,3 1 0,0-3 45,0 11 0,1-3-775,2-9 1,3-8 0,-1-2 0,0 8 603,0-4 1,1 1-159,-2 6 1,1-5-1,0 0 1,0 7 193,1-4 0,0 4 0,-2-3 0,1 1 45,1 1 0,0-4-9,-2 8 0,-1-7 0,1-2 0,-1 2 1,-1 4 143,-1 3 0,-1 3 0,1-4 36,1-6 0,0-6 0,1-2 0,-2 3 0,-1 10-607,-2 0 1,-2 4 570,1-9 0,0 1 45,0 17 0,0 2 1380,-6-17-1245,-1-4 1402,0 6-1402,-4 0-90,7 14 0,0 0 1375,-8-11-1196,-2-2 2865,7 25-2954,1 7 17,6 6-377,-6 12 450,-1 37-91,0-3-1085,3-14 0,0 5 0,1-2 1040,2 1 1,0-1-135,-2 10 0,0 5-330,1-13 1,1 3 0,0-1 0,0-2 329,0-2 0,1-3 0,-1 4-343,0 1 0,0 5 1,-1 1-1,1-1 1,1-5 342,1-1 0,1-5 0,0 3 0,0 10 0,0 3 0,2-1-382,1-1 0,2 0 1,-1-2 411,-1-8 0,0-2 0,0 0 229,1 7 1,0 0 0,0-1-350,1-2 0,-1-2 0,0-1 222,2 0 1,-1-1-133,-1 11 0,1-1-225,-1-13 0,-1-4 135,-4 5 90,5 5 1019,-6-23-1289,-6-6 1400,5-1-1130,-5-6 0,-5 0 0,-3 0 0</inkml:trace>
  <inkml:trace contextRef="#ctx0" brushRef="#br0" timeOffset="1169">17246 7724 7533,'-8'8'-540,"-4"-3"450,11 1 450,-10-4-180,9 3 0,-9-5 269,9 0 1,-4-5 270,6-3-450,0-5-180,0 6 719,0-4-629,0 9-180,0-3 180,6 5 0,-4 5 359,4 37-359,-6-3-938,-1-7 0,-1 10 0,0 1 0,1-4 698,0-4 0,1-3 0,-1 4-396,-1 5 1,-1 4 0,0 2 0,0 0 387,-1 3 1,1 1-1,-1-1 1,1-2-350,1-8 1,0-3 0,0 1 0,0 2 398,-1 2 0,-1 1 0,0 2 0,0 0 0,1-2 18,2 7 0,1-2 0,0 0 0,0-3-342,-2 4 1,0-3 0,0 2 363,2-6 1,0 0 0,0 1-1,0-2 184,0 9 1,0-1 0,0-4-72,0 3 0,0 1 45,1-10 0,0 5 0,1-1 0,0-6-91,1-5 1,1-1 635,3 20 0,-1-5-635,2-17 2547,-2-10-2457,-6-21 540,0-40-540,0 5-312,1 3 1,2-7 0,-2 0-199,0 5 1,-1 0-1,1-3-119,0-2 0,0-3 1,1-1-1,-1 2 299,1-1 0,0 2 0,0-2-8,-1 1 1,-1-4 0,0 2 0,1 3 37,1 5 0,0 3 0,0-4 12,-2-2 0,0-5 0,0-2 0,0 1 0,0 5 48,0-6 0,-1 5 0,2-4 15,0 1 0,0-2 0,1-2 0,-1-3-261,0 11 0,-1-2 1,-1-2-1,1-1 0,0 1 1,1 2-1,0 2 270,0-1 0,2 2 0,0 1 0,-1 0 0,0-3 81,-1-5 0,-1-3 0,0-1 0,0 0 0,0 4 0,0 5-15,3-4 0,-1 5 0,-1 4 477,-3-1 0,-2 5-507,-3-3 539,-6 25-359,1 27-626,5 6 1,0 5 715,-6 14-281,9-11 1,1 4 99,-1 7 1,0 6 0,0-1-62,3 0 1,1 0 0,0 4-11,-1-6 0,-1 4 0,1 2 0,0-2 0,0-2-255,2-4 1,0-3 0,1 1 0,0 5 274,0-5 1,0 4 0,0 2-1,1 1 1,0 0 0,0-1-1,1-3 14,0 6 0,1-2 0,1-2 1,0 2-1,0 4-75,0-9 1,0 3-1,0 2 1,1 1-1,0 0 1,-1-1 0,1-2-1,-1-3-49,1 9 0,1-2 0,-1-3 0,0 0 0,0-2 117,1 5 0,1-1 0,-1-3 0,-1-3-45,0-6 0,-1-3 0,-2-3 45,-3-2 0,0-3 579,5 2 0,-1-3-534,-3 4 1539,3-4-1539,-5-17-2736,-11-18 2466,8-5 90,-11-10 0,-1-3 90,5-9 0,-7 3 0,-2-3 0,5 8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44:49.513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22276 17724 3873,'-14'7'3276,"3"3"-85,11-8 85,0 14-809,0-13-1031,0 36-321,0-21-731,0 24 1,0 7 920,0-23 1,0 1-908,2 7 1,1 6-1,0 4 1,0 0-163,1 3 0,-1 3 1,0-1-1,1-2-268,1-7 1,-1-1-1,1-1 1,1 3-31,-2 0 0,1 3 0,0 0 0,-1-3 0,1-6-91,1 1 1,2-3-100,4 8 1,-1-4-332,-3-5 73,3-16-532,-11-21 1175,0-19 83,0 2 93,0-24-181,-2 5 0,-1-1 40,0 10 0,-1-2-52,-1-12 1,-2-7-1,1 7 61,2 12 0,0 1 108,-3-14 0,-2-5 0,3 7-342,4 18 0,1-1-23,-4-9 0,-2-5 0,3 7-182,2-4 244,-3 1 0,-1 2-111,5 13 164,-2-6 1,0 1 22,3 5 238,-5-24-319,3 21 251,-3-4-408,5-1 356,0 11 120,0 2-133,-6 12-1402,5 12 1151,-10 28 180,10-9 22,-2 17 1,0 1 351,3-3-462,0-3 0,-1 7 0,2-5-55,2-11 1,0-1 4,-3 12 0,0 5 0,1-6 699,5-9 1,-1-1-745,-4 12 1,-1 2 37,5-8 1,1 1-1,0-3-161,-2-1 0,0 0 84,2 9 1,0 4-1,0-8-194,1-3 164,-4-5 1,-1-5 36,-2-16 325,0-7-2537,0-13 2329,-2-14 0,-1-4 300,2-9-246,-2 1 0,-1-10 1,0 7 54,0 10 0,1 0-58,0-8 1,-1-9 0,1-1 0,0 6-33,0-1 0,-1-1-8,3 7 0,0-7 0,0-3 0,0 3 0,0 7 1248,-2-6 1,0 2-1208,3 5 0,0-6 0,0 3 0,-1 10 65,-5-1-230,1-7 40,4 45 138,-5 17 103,6 0-310,0 12 1,0 4 195,0-15 0,0 3-153,0 6 1,0 7 0,0 1 0,0-5 99,0 6 1,0 0 29,1 4 0,1 3 1,1-3-1,0-2 0,0-2 1,4 5-1,-1 0 1</inkml:trace>
  <inkml:trace contextRef="#ctx0" brushRef="#br0" timeOffset="6475">26082 6098 9380,'-14'-7'-3277,"-2"-4"2334,9 10 1207,-6-4-665,6 5 1093,2 5 1642,5-4-725,0 5-244,5-6-539,2 0-234,11 5-773,1-3 865,6 3-912,0-5-1203,-6 0 165,-6-5 720,-2 3 514,-10-3 1870,5 5-1356,-6 0-346,0 0 373,0 11 1017,-6 8 367,5 24-1283,-5-9 35,6-3 1,0 2-900,0 0 1,0 3 926,0 8 0,0 1-4,1 0 0,-2-2 79,-1-4 0,-1-5-559,-4 5-300,0-16 607,1-18-596,6-5-1140,0 0 74,0 6 1264,0-5-68,-5 5-93,-13 0-1141,-14-5-888,-12 10 684,17-10 1193,5 5 0,27-17 0,2-3 0</inkml:trace>
  <inkml:trace contextRef="#ctx0" brushRef="#br0" timeOffset="9567">26193 12902 5862,'-6'-14'3276,"-5"-2"-334,4 14-5170,0-9 3257,1 10-2367,1-5 1685,3 6-847,-3 0 482,-1 0-1209,5 0 52,-5 0 1662,1 6-116,4-5 1514,-10 5-1679,9-6-296,-3 5 1664,5-3 659,0 3-91,5-5-2142,-3 0-1520,9 6 54,-5-5 191,7 5 1237,-1-6-1535,1 0-660,10 5-392,-8-4 2449,9 5-305,-12-6 431,6 6 191,-4-5-304,4 5-74,-11-6 332,4 0 303,-10 0-127,4 5 790,-5-4 1167,0 5 235,0-6-2258,-5 0 37,4 5 2346,-5 2-813,6 6 357,0-1 1144,0 1-954,0 4-2350,0-8 2222,0 18 0,0-12-2587,0 10 812,0 4-447,0 3 28,0 12 4,0-17 1,0 1-221,2 1 1,2 4 149,-1 3 1,1 4 0,1-3-665,2-1 0,0 2 669,-3-1 0,1 6 0,-1 0 0,1-6-87,1-3 0,0 1 102,-2 3 0,-1 8 0,0 1 0,-1-6-66,2 6 1,-1 0-461,1 0 1,0 3 0,-1-4 570,-2-6 1,0-3 53,2-1 0,-1 0 56,-1 0 1,-2-1 17,1-7 1,0-1 20,0 6 0,0 0-50,0-2 0,0-2-432,6 18 314,-6-14 0,1-1 17,5 14-47,-3-8 0,-1 0-77,0 0-31,3-5 1,1-2-289,-5-5-76,5-2 242,-1 0 153,-4-5 202,5 0 1573,-6-1 412,0-11-1611,0-1 742,0-6-3537,0 0 307,0 5 2477,0-3-218,0 3 290,0 1-537,5 1-1403,-3 5 1219,3 0 1862,-5-5 814,0-1-2465,0-1 0,0 2 0,6 5-811,-5-4 1754,5 2-1633,-6-3 1593,5 0-2192,-3 4 1054,3-9-2313,-5 9 2548,0-4 811,0 0-441,0 4 531,0-10-811,0 10 1199,0-4-1054,0-1 2313,0 0-2458,0-6-2555,0 5 2555,0-3-90,0 4 0,0-6-2465,0 0 0,-5 0 90,3 0-89,-3 0 2464,-1 0-2465,5 0 90,-16 0-90,15 0 2555,-21 0-90,15 0 90,-15 5 346,3-4-392,-10 5 296,-2-6-700,-5 5 360,11-3 0,3-2 0,10-7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3:45:02.86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5124 13783 7533,'-7'-14'-1080,"1"-4"1170,0 17 0,5-10 270,-4 9-90,5-9 0,0 9 179,-6-4-269,4 6 180,-9-6-180,3 5 90,1-5-360,-5 6 180,5 6 0,0-5 0,-5 5-180,5 0 180,-6 1-180,0 6 180,0 0-90,0 0 0,6-5 90,-5 9 0,5-9 90,-12 23-90,11-15-1,-10 14 1,17-10-269,-5 0 268,6-1-178,0 6 178,0-9-178,12 26 89,-4-25 0,11 14 0,0-13 0,-5-3-90,17 3 90,-16-5 0,16-5 0,-16-3 0,15 1 0,-9-4-180,28-2 180,-24-2-45,2-9 0,-1-1 45,-8 8-90,18-31 180,-21 25-180,9-32 270,-15 25-90,3-14 90,-12 7-91,0 8-178,-6-26 178,-1 25-89,-10-5 0,-3 2 0,2 10 0,-14-2 0,-1 1 0,6 3 135,-6 4 0,0 1-225,2-3 315,1 8 0,0 2-225,5 3 135,-2 2 0,1 1-315,9 4 270,-7 1 0,0 1-360,6 0 180,2 7 0,2 1 90,7 1 0,7 18 0,7-17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54:43.36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11107 5962 7533,'-12'-37'584,"0"0"1,2 21-495,-1-14-270,13 64 210,0 1 0,0 6 0,-1-2-1066,0-5 0,-2 2 1000,-1 1 0,-3 8 0,0 3 0,0-1 0,0-6-490,2-4 0,0-5 0,-2 7 538,0-1 1,-3 6 0,0 4 0,-1 2 0,0-2 0,0-2 0,1-6-514,0 0 0,1-6 1,0 0-1,-1 7 523,1-1 1,-1 4-1,0 5 1,0 1-1,-1 3 1,1-1 0,0 0-1,0-2-182,0-1 0,1 0 0,-1 1 0,1-1 1,0 0-1,0 0 0,1-1 0,-1 0 172,1 1 1,-1-1 0,1-2 0,0 1 0,1 1 0,-1 2 0,1 2-47,1-7 0,-1 3 1,1 2-1,0 1 1,0 2-1,0-1 1,0-1-1,1-1 1,0-3-1,0-3 1,1-5 68,0 8 1,0-6 0,1-3 0,0 2 0,0 6-58,0-3 0,0 4 0,-1 4 0,1 2 1,0 2-1,0 0 0,0-1 0,0-3 1,0-3-1,0-5 40,0 7 0,1-5 0,0-3 0,0 1 0,0 4-7,-1-6 1,0 1 0,1 3-1,-1 1 1,0-1 0,0 1-1,1-2 1,-1-2 3,1 5 0,0 0 0,0-2 0,0-1 0,0 0 0,0-2 3,0-1 0,0-3 0,0 0 0,0 1 0,0 6-18,0-6 0,0 5 0,0 2 0,0 2 0,0 1 0,0-1 0,0-1 0,0-4 0,0-2-18,0 5 0,0-5 0,0-2 0,0 3 0,0 4 28,0-2 0,1 4 0,0 3 0,-1 2 0,1 1 0,0 0 0,0-3 0,-1-4 0,1-4-28,-1 3 0,0-6 0,0-1 0,1 0 0,-1 3 18,1 3 0,0 4 0,0 0 0,0 1 0,0-2 0,0-2-117,-1-1 0,0-2 0,0-1 0,0-2 0,0 0 94,-1-2 1,1-1-1,0-1 1,1 4-14,-1 6 0,2 3 0,-1 2 0,0-2 0,0-4-84,0 1 0,-1-5 0,0 3 161,2-4 0,-1 2 0,1 0 0,-1 0-176,-1 1 0,1 0 0,-2 0 0,1 0 79,-1 4 0,0 1 0,-1-1 0,0-2 56,1-5 0,-1-2 0,1 0 0,-1 1 0,-1 4 0,0 1 0,0-2 0,-1-7 0,-2-9 0,0-1 0,-3 11 0,0-1 0,-10 8 0</inkml:trace>
  <inkml:trace contextRef="#ctx0" brushRef="#br0" timeOffset="773">9235 12840 7533,'2'-33'292,"-1"-1"0,1 1 1,-2-15-1,7 10 68,28 19-1567,-12 9 1,5 2 1116,18 5 0,5 5 90,-14-1 0,1 1 0,2 2-68,-2 1 1,3 1-1,-1 1 1,-1-1-483,4 2 0,-1 1 1,4 1 474,-8-3 0,4 2 0,2 1 0,0-1 0,-1 0 0,-4-1-346,0-1 0,-4-2 1,1 1-1,3 1 403,3 1 0,4 1 0,2 1 0,-1 0 1,0-2-381,-3-1 1,-1-1 0,0 0 0,1 0 0,1-1 328,2 1 1,1 0-1,0-1 1,2 0 0,2 1 68,-6-2 0,2 1 0,1 0 0,1-1 0,1 0 0,0 0 0,-1 0 0,-3-1 0,0 0 0,1-1 0,0 1 0,0-1 0,0 0 0,1-1 0,-1 1 0,-4-1 0,1 0 0,0 0 0,0 0 0,1 0 0,-1-1 0,-1 1 0,0-1 0,-1 1 0,7 0 0,-1 0 0,0 0 0,-1 0 0,0 0 0,-1-1 0,1 1 0,-2-1 0,-1 0 0,0 0 0,0 0 0,0 0 0,0 0 0,1 0 41,2-1 0,2 0 1,0 0-1,-1 0 1,0 0-1,-1 1 0,-2-1-5,-2 1 1,-3-1 0,0 1 0,0 0 0,0 0 0,3 0-12,2-1 1,2 0 0,2 0 0,0 1 0,0-1-1,0 0 1,-1 0 12,-2 0 1,0 0-1,-1 0 1,1 0 0,0 1-1,0-1 1,1 0 28,-2 1 1,0 0-1,0 0 1,1 0-1,0 0 1,1 0-1,1-1 1,0 1-41,-5 0 0,0-1 0,1 1 0,1-1 0,0 0 0,0 1 0,1-1 0,-1 0 0,1 1 0,-1 0-18,1-1 0,0 1 0,0 0 0,1 0 0,-1 0 0,1 0 0,-1 0 0,0 0 0,0 0 0,0 1-9,-1-1 0,-2 0 0,0 1 0,0-1 0,0 1 0,1-1 0,0 1 0,1 0 0,1-1 0,1 1-14,-2 0 0,2 0 0,1-1 0,1 1 0,1 0 0,1 0 1,-1 0-1,1 0 0,-1 0 0,0 0 0,-1 0 0,-1 0 1,-2 1-12,2-1 0,-2 1 1,-1-1-1,-1 1 1,0 0-1,-1 0 1,1 0-1,0 0 1,1-1-1,0 1 1,2 0 10,-2-1 0,1 1 0,1-1 0,0 1 0,1-1 1,0 0-1,0 1 0,0-1 0,-1 1 0,0-1 1,-1 1-1,-2-1 0,-1 1-16,7 0 0,-1 1 0,-1 0 0,-2-1 0,0 1 0,0 0 0,-1 0 0,0-1 0,1 1 0,-2-1 0,0 0 0,-1 0 0,1 0 0,-1 0 0,0 1 0,0-1 0,0 0 0,1 0 7,4 0 1,1 1-1,0-1 1,0 1-1,-1-1 1,0 1 0,-2-1-1,0 0 8,3 0 0,-2 0 0,-2 0 0,1 0 0,2 0 0,4 1-3,-8-1 0,4 1 0,2 0 0,2 0 0,1 0 0,-1 0 0,-1 0 0,-2 0 0,-2-1 0,-5 0 33,3 0 0,-4-2 0,-3 1 0,0-1 0,2 1 0,3 1-5,0 0 0,3 1 0,3 0 0,1 1 0,0 0 0,0-1 0,-3 1 0,-4-2 0,-4 0 102,10-1 1,-6-1-1,-3 0 1,-1 0 132,8 4 0,-3 0 0,-2-1-155,9 1 0,-6-1 577,-18 1 0,-5-1-577,6 3 1635,-23-6-2085,-6 0 3254,-22 0-2984,-28 5 0,8-4 0,-4 0-345,6 2 1,-2 1 0,0 0 434,-2-3 0,0-1 0,0 0 30,0-1 0,0-1 0,1-1-342,3 0 0,1-2 0,1 0 342,0-3 0,1-1 0,1 1 15,-9-2 0,1 1 135,-3-3 0,3 0-18,10 3 0,4-1 468,-8-9-181,32 6-629,27 8 1,27 5 179,-23 5 0,1 1 840,7-3 0,2 2-885,-1 9 0,1 1 279,4-5 0,2 1-324,-3 6 0,-1 2-135,1-4 1,-1 1 44,-7 2 0,-4 1 204,-5 0 1,-5 0 65,-3 12-90,-31 5-90,-4-19 0,-6-2-710,-14 9 0,-3 0 800,3-2 0,-1 1 0,8-2 0,-2 2 0,2-1 0,5-1 0,1 0 0,-1 1 0</inkml:trace>
  <inkml:trace contextRef="#ctx0" brushRef="#br0" timeOffset="3773">14752 14327 7533,'20'-43'60,"0"0"0,4-1 0,-3 8 479,-5 15-2178,8 8 1,2 3 244,-1 3 1374,11 7 0,2 5 20,-7 9-482,10 5 0,-2 3 392,-7 13 60,-10-11 0,3 3 0,-3 3-495,-5 6 1,-3 2-1,0 0 495,2-6 0,0 0 0,-2 1 232,-1 11 1,-1 3-1,-1-4-337,1-1 0,-1-1 317,-4-4 1,-2 2 0,2 0-483,5 0 0,1 0 0,-2-2 300,1 7 0,-2-3 0,3-4 0,-2-5 0,-6-7 0</inkml:trace>
  <inkml:trace contextRef="#ctx0" brushRef="#br0" timeOffset="3942">15483 14513 7533,'-10'-40'539,"0"1"1,3 6 0,-4 13-2179,-10 36 1,-3 14 131,6-9 1,-1 4 1326,-6 10 0,-6 8 0,-1 2 0,4-6 20,5-10 0,2-3 0,-2 4 160,-1 2 0,-1 4 0,-2 2 0,2-2 0,3-4 0,0-3 0,3-3 0,0 1 0,-5 9 0,0 0 0,1 0 0</inkml:trace>
  <inkml:trace contextRef="#ctx0" brushRef="#br0" timeOffset="4855">10785 12754 7533,'7'-27'-360,"15"-2"180,-7 21 180,15-1 0,3 2 0,11 5 0,-8-1 0,-1 0 0</inkml:trace>
  <inkml:trace contextRef="#ctx0" brushRef="#br0" timeOffset="6035">10798 12778 7533,'-39'-30'0,"14"9"539,14-8-269,11 21 90,0-3-270,6 6 0,-5-2-180,21 0 0,-7 1-450,27 6 360,-15 0-269,20 0 269,-19 0 45,-3 0 0,1 0-45,3 0 270,-2 0 0,4 0-135,3-2 0,-1-1 135,-8 3 0,1-2-338,18-5 0,-2-2 338,-7 1-45,-11-1 0,1 0 45,-1 0 0,-1 0-487,6-5 487,-2 1 0,3-3-45,7-8 0,-1 0-45,-9 6 0,-1-1 30,3-5 0,2-3 0,-6 3-873,4-11 843,-3 3 0,1-1 45,-11 8 0,1-1-90,7-8 0,0 0 45,-7 8 0,-1 0 0,4 0 0,1-2 0,4-13 0,-2 1 45,-5 17 0,0-2 15,6-14 0,3-7 0,-3 5-15,-5 14 0,-1 1 15,-1-2 0,2-3 0,-1 2 30,6-8 0,-1 2-90,-9 8 0,0-1 60,4-4 0,3-2 0,-2 1 30,4-6 0,0-1-666,-4 8 1,3-4 0,0 0-1,-1 2 576,0 4 0,-2 1 0,3-2 0,3-9 0,3-4 0,-1 0 0,-2 5 45,3-3 0,0 3-45,-4 2 0,0-2 0,0 2-30,-4 4 0,0 2 0,-1 1-92,4 0 1,1-3 121,-2-1 0,2-6 0,1 0 0,-3 4 0,4-5 0,0-1-294,-6 10 0,3-6 0,1-1 0,-1 2 1,-4 4 293,4-7 0,-1-1-18,-4 9 0,1-5 0,1-2 0,0 2 0,-4 4 18,3-8 0,-1 0-54,-3 7 0,2-4 0,0-2 0,0 1 0,-3 6-36,2-9 0,-1 1 72,0 5 0,4-6 0,0-2 0,-1 3 0,-3 4 18,2-6 0,-1 0 0,-1 5 0,3-7 0,1-2 0,-1 3 0,-3 5 0,4-6 0,0 0 18,-5 7 0,3-7 0,1-2 0,-1 3 0,-2 6-18,-1 6 0,0 4 0,1-4 72,1-8 0,2-8 0,0-1 0,0 2 0,-1 7-72,4-4 0,2 0 36,-6 5 0,3-7 0,1-2 0,0 3 0,-3 7-36,8-2 0,-1 0 0,-5 5 0,2-8 0,0-1 0,0 2 0,-3 6-48,7-3 1,-1 0 29,-6 7 0,3-6 0,0-1 0,0 1 0,-4 7 18,5-4 0,0 1-23,1-1 1,3-5-1,1 0 1,-4 7-23,2 2 0,-1 1 45,0 0 0,3-4 0,-1 0 0,-2 5-90,0 2 0,1 2 60,7-7 0,5-4 0,-6 6-15,-12 11 0,0 1 15,11-4 0,5 0 0,-6 3 30,2-3-90,14 3 0,-1 3-94,-12 2 184,-2 7 0,1 2 158,-5 1 1,0 3-159,8 5 0,0 2 0,-2-2 0,0 1 0,15 11 0,-3 2 1405,-1-1-1376,-12-1 1,3 5 0,-4-2-30,-11-5 0,0 2 0,6 5 0,6 3 0,0 3 0,-4-1 0,-4 3 0,-4 0 0,2 0 12,8 2 1,2 1 0,-1 1-13,-8 0 0,0 2 0,-2-1 0,-1-3 0,2-1 0,0 2-23,-1 3 1,4 8-1,0 1 1,-4-7 22,1 1 0,0 0 328,-3-4 0,2 3 1,0 2-1,-1-3-328,0 1 0,-2-3 0,2 2-314,-1-3 1,2 1 0,-1 1 0,0 0 290,-1 0 1,0 1-1,0 0 1,0 0 22,1 0 0,0-1 0,0 1 0,0 0 0,0 2 0,0 0 0,0 0 0,0 1 0,2 5 0,0 2 0,0-1 0,-1-2 0,1 0 0,-1-2 0,2 4 36,-4-4 0,1 3 0,1 2 0,-1-2 0,-2-7-36,-3-5 0,-1-4 0,2 5 36,3 6 0,2 8 0,1 2 0,0-2 0,-3-7 24,-2-3 0,-1-5 0,2 4-60,-2-2 0,3 4 0,0 3 0,1-1 0,-1-1 0,-2-5-489,2 4 1,0-5 0,1 4 506,-1 0 0,3 5 0,1 0 0,-2-1 0,-2-6-48,-1-2 0,-3-4 0,2 2 30,5 10 0,2 2 0,0 2-243,-2-6 1,0 2 0,1 0 0,-2-4 242,1-1 0,-1-3 0,2 4-30,-2-2 0,3 4 0,1 3 0,0-1 0,-1-2 0,-3-5-142,2 3 1,-3-5 0,3 3 153,-1-1 0,4 5 0,0 1 0,-1-1 0,-3-6 18,-2-1 0,-2-3 0,1 0-30,6 7 0,3 2 0,1 1-84,-3-3 1,2 2-1,-1 0 1,-2-4 83,-2-5 0,-1-2 0,2 4 0,1-1 0,3 5 0,2 3 0,0-1 0,-1-2 0,-5-5 127,-2-2 1,-3-4 0,4 3-170,7 5 0,4 5 0,3 2 0,-2-2 1,-5-5 71,-6-6 0,-4-3 0,5 3-43,4 2 0,6 4 0,1 0 0,-1-1 0,-4-4 43,7 4 0,0-2 0,-7-4 0,5 3 0,-1-1 0,-4-3 0,3 0 0,-2-2 0,4 6 0,1 0 0,-9-8 0,0 0 0,-1-1 0,1 2 0,0-1 0,11 7 0,-1 0 0</inkml:trace>
  <inkml:trace contextRef="#ctx0" brushRef="#br0" timeOffset="6967">13326 12679 7533,'0'-44'1529,"11"-4"-1529,2 14-686,12-1 686,-1 17 0,5 0-783,4-4 1,4 0 722,-2 4 0,3-1 0,1 0 82,-8 0 1,1 0 0,1-1-1,1-1-40,1 0 0,1-1 0,1-1 0,-2 1 0,-1 0-348,-2 0 0,-2 1 0,-1-1 0,4-3 351,0-2 0,4-4 0,1-2 0,0 0 0,-3 2 0,-4 3-569,2-1 0,-5 3 0,3-6 584,-3 4 0,3-6 0,2-2 0,1-2 0,-1 1 0,-2 2 0,-3 4-311,0 1 1,-4 4 0,0-1 0,3-5 343,-2 2 1,2-5 0,2-4-1,1-1 1,0 0 0,-1 1 0,-2 2-1,-4 4-178,5-5 1,-3 6 0,-1-2 0,3-5 184,-6 7 0,3-5 0,1-2 0,2-3 0,-1 0 0,0 0 0,-1 2 0,-2 3 0,-3 3-79,5-8 1,-3 6 0,-1-2 0,3-5 98,-4 7 0,3-5 0,1-4 0,1-1 0,0-1 0,0 0 0,-1 2 0,-2 4 0,-3 5-35,4-8 0,-3 6 1,-1 0-1,3-6 5,-4 7 0,2-4 0,1-4 0,1-3 0,0 1 0,0 0 0,-1 2 0,-1 3 0,-3 6-2,5-8 0,-2 6 1,-1 1-1,2-5-28,-2 1 0,2-5 0,1-2 0,0-2 0,0 2 0,-2 3 0,0 5-25,1 0 1,-1 5 0,-1 1 0,1-3 42,-1 0 0,0-2 0,0-1 0,0 0 0,1 0-72,0 2 0,1 1 0,0-1 0,-1 1 0,0 1 31,1-2 1,-1 1-1,0 0 1,0-1 27,0 3 1,-1-2 0,1 0 0,0 0 0,-2 3-126,5-11 0,0 3 0,-1 1 60,-2 3 0,1 0 0,-1 1 0,1-2 0,0 0 0,0 0 171,-1 3 0,0 0 0,2-4-255,-4 4 0,1-4 0,1-1 0,-1 1 0,0 3 84,2-4 0,0 4 1,1-6 14,-3 4 0,2-5 0,1-4 0,0 2 0,-2 2 0,-3 8-15,-1 1 0,-1 6 0,0-3 15,7-10 0,3-6 0,-1 1 0,-4 7 90,-1 4 0,-2 3-75,0 4 0,1-1 0,1-1 0,2-3 0,2 0 0,-2 2 30,0 2 0,2-1 0,4-5 0,4-4 0,-2 8 514,-8 14 0,0 4-514,6-6 0,2-1 0,2 5-45,13 11 0,0 6 45,-6-5 0,0 4 200,-4 7 1,0 4-1,-4 1-200,11 16 0,-16-9 0,-1 3 45,0 4 0,-1 2-45,-6-5 0,0 2-45,4 6 0,1 4 111,0 0 1,3 4 0,-3-3 22,-3 1 1,2 2-212,-1-3 0,4 4 1,1 2-1,-2-3 182,-1 1 0,-2-1 0,3 3-42,-2-3 0,2 2 0,1 2 0,0 0 0,-2-4-109,-2-1 1,-2-3 0,1 1 0,1 1 108,3 5 0,3 3 0,0 1 0,-1-3 0,-4-4 12,0 0 0,-4-5 0,2 2-30,0-3 0,2 2 0,0-1 0,1 2 22,0 2 1,0 0-1,0 1 1,1 0-1,0 1 1,1-1-1,0 1 1,3 3-23,-6-8 0,1 3 0,2 0 0,0 2 0,0 0 0,0 1 0,-1-1-105,-1 1 0,1 1 0,-1 0 1,0 0-1,0 0 0,0-1 0,-1-1 90,1 1 0,1 0 0,-2-2 0,1 0 0,-1 0 0,0 1-63,-2-2 1,0 0-1,-1-1 1,1 1-1,-2 0 1,1 0-31,2 7 0,-1 1 0,1 0 0,-2-2 0,0-2 85,-1-5 1,-2-4 0,1 2-1,2 4-22,-2-4 0,2 5 0,0 4 0,2 0 0,0 1 0,-2-2 0,0-3 1,-3-5 22,2 4 1,-3-6 0,1 0 0,1 5 21,2 2 0,1 4 0,3 4 0,-1 1 0,0-2 0,-1-2 0,-3-6 0,-1-1 0,-2-6 0,0 1 0,1 4 0,1 0 0,1 6 0,2 2 0,0 1 0,0-2 0,-2-2 0,-2-5 0,3 8 0,-2-6 0,2 4 0,1 0 0,2 5 0,2 0 0,-2-1 0,-2-7 0,-1-3 0,-3-5 0,2 1 0,6 10 0,1 0 0,1 2 0,-6-8 0,1 2 0,0-2 0,-2-1 0,-1-1 0,0-2 0,0 1 0,0-1 0,2 3 0,-1-1 0,-2-4 0,3 4 0,-1-3 0,1-1 0,0 0 0</inkml:trace>
  <inkml:trace contextRef="#ctx0" brushRef="#br0" timeOffset="7717">15284 12778 0,'15'-44'48,"1"0"0,-1 0 0,0 3 0,1 1 0,0 5 222,-2 9 0,3 3-60,4 0 0,3-1 0,2-1-300,4-2 0,2-1 0,1 0 60,0 0 0,1-1 0,3-3-60,-4 4 0,4-3 0,0-1 0,-1 0 0,-4 3 0,2-3 0,-4 1 0,3-1 80,1 0 1,4-3-1,0 0 1,-2 1-59,-3 1 1,-2 0-1,0 1 1,-1 1 59,3-2 1,-1 1 0,1-1 7,-1 0 0,2-2 0,1-1 0,1-3 0,-6 5 0,2-1 0,0-2 0,1-1 0,0-1 0,0 0 0,-4 3 0,1-1 0,0-1 0,0 0 0,0 0 0,1-2 0,0 0 0,-2 3 0,0 0 0,0 0 0,1-1 0,0-1 0,-1 0 0,1-1 0,0 0 0,-1 0 0,-1 0 0,0-2 0,0 0 0,0-1 0,0 0 0,-1 0 0,0 0 0,-1 2 0,0 1 0,-3 2 3,3-3 0,-3 3 1,0 2-1,-1 0 0,0-1 1,0-1-1,2-2 11,-1 1 0,1-2 1,0-2-1,1-1 0,0 0 1,0 1-1,-1 0 0,-1 2 1,-1 2 224,2-6 1,-1 3 0,-1 2 0,0-1 0,1-1 0,0-1-173,-1 3 0,1-1 1,0-1-1,1-1 0,0 0 1,-1 1-1,0 1 0,-1 1 8,1-3 0,0 2 0,0 0 0,-1 1 0,0 0 0,0 0-2,-1 0 0,0 0 0,0 0 0,0 0 0,0 1 0,1 0 31,-1 2 1,1 0 0,1 0 0,-1 1 0,0 0 0,-2 1-69,2-1 0,-2 2 0,-1-1 0,1 1 0,1-2 0,4-4 0,-1 0 0,2-1 0,0 0 0,0 0-21,-3 6 0,1-1 0,1 0 0,-1 1 0,-1 1 0,0 2-15,2-5 0,-1 2 0,0 1 0,2-2 0,0 0 0,1-3 0,1 1 0,0-1 0,-1 2-90,4-3 0,-1 0 0,0 1 0,-1 3 4,1-2 0,-1 2 1,1-2 62,-2 3 1,0-1-1,1 0 1,-1 1-240,5-4 1,-2 1 0,2 1 171,-8 9 0,0 1 0,1 0 0,0-1-68,3-5 1,1 0 0,1-1 0,-3 4 67,1 2 0,-1 3 0,-1 0 60,-1 0 0,-1 1 0,0 4 303,3 3 1,-1 2-364,4-2 0,2 3 45,-2 5 0,1 4 0,-4 1 0,-1 4 135,16 18-225,-16 0 1,0 5 179,-1 6 0,0 5 167,-4-2 0,1 4 1,-1 1-146,-4-5 0,-1 1 1,0 1-1,-1 3-98,0 2 0,-1 3 1,0 1-1,0-1 1,-2-1 52,2-1 1,-2-2-1,0 0 1,0 4 7,-1-3 0,1 4 0,-1 1 0,0 0 0,-1-2 0,-2-4 0,0 6 0,-2-4 0,0 2-30,3 1 0,0 2 0,0 2 0,0 1-76,-2-8 1,0 3-1,1 0 1,-2 1 0,1-2-1,-1-2 98,1 7 1,0-3 0,-1 0-1,2 6-45,-1-6 1,2 4 0,0 3 0,1 1 0,0-1 0,-1-2 0,-1-5 44,1 5 1,0-5 0,0-1-1,0 3-4,-1-4 0,0 2 0,1 1 0,0 0 0,1 0-18,1-4 0,0 0 0,2 1 0,-1-1 0,0-1 0,-1-1 22,0 8 1,-2-3 0,1 0-1,1 3-37,-1-8 0,1 1 0,1 1 0,1 0 0,-1 1 0,0-2 33,1 8 0,0-1 0,0 0 0,1 1 0,-1 0-18,-1-5 0,-1 0 0,1 0 0,0 1 0,1 0 0,0 2 11,-1-6 0,0 2 1,1 1-1,1 0 0,-1 0 1,0 0-1,0-1 0,-1-2-11,2 7 0,-1-2 0,0 0 0,0-1 0,-1 0 0,1-1-30,-1-1 0,0-1 0,0 0 0,0-1 0,0 1 0,1 0 45,0 1 0,0 1 0,1-1 0,0 1 0,0 0 0,0 0-150,-1 1 0,1-1 0,-1 1 0,1 1 1,0 1-1,3 3-6,-3-8 0,1 2 0,1 2 0,1 2 0,1 0 0,-1 0 0,1-1 0,-1 0 0,-1-3 0,-1-2 141,2 4 0,-2-3 0,0-2 0,0 0 0,-1-1 0,2 2 0,0 0 0,0 2 0,2 1 0,0 1 0,0 1 0,1-2 0,-2-1 0,0-2 0,-2-4 0,2 5 0,1 0 0,0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11:39.63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24222 9729 7533,'-26'-40'989,"14"11"-899,8 18 270,26-1-270,-7 4 360,26-14-360,-13 19-1,-3-7 1,2 3-45,4 16 0,0 3 0,-6-8 0,0 3-665,1 15 1,0 8-1,-4-2 620,-6-5 0,-3 1 0,6 15 0,-2 4-45,-4-1 0,-3-1-45,-2-8 1,-2 3 21,-1-1 1,0 5-1,-1 1 1,0-6-23,0 4 0,-1-1 150,0 12 0,-1 4 0,-1-9 120,-7 2-225,7-13 0,-3-5 674,-15-11-449,9-11-180,-5-2 630,2-5-270,10-5-180,-10-2 44,9-16 1,3-5-45,-7-10 341,6 6 1,0-3-477,0-3 0,0 1-394,2 9 1,2-1 258,-1-11 0,1-6 1,1 4-1,1 3 0,2 0-23,0 2 1,1-4-1,2 0 1,1 3-981,2 2 1,1 2 0,1 2 731,-1-2 0,0 2 1,2 3-90,10-2 0,-2 11-801,-9 14 891,6 17-845,-15 9 1205,-1 0 0,5 9 0,-4-10 0</inkml:trace>
  <inkml:trace contextRef="#ctx0" brushRef="#br0" timeOffset="500">25201 10064 7533,'-19'-32'1979,"1"7"-1800,11 13 271,2-5-360,5 15-809,0-26 719,0 18-540,0-24 540,-6 19-360,-6-14 360,-2 20-180,-15-2 180,14 17 45,-8 10 0,0 8 225,7 16 0,3 7-180,1-15 0,-2 2 0,3 0-542,3 5 1,2 1-1,2-3 452,2-1 0,4-3 0,13 7 0,5-4 0,5-5 45,11-5 0,2-6-45,-6-19 225,3-12 0,-1-7-225,-11-12 209,-7 2 1,0-6 0,-3 3-310,3-15 250,-8 11 0,0-4 0,-1 4-150,-3 9 0,-1 1-45,0-20 0,-1 2 45,4 7 0,1-9 90,0 36 1222,9 9-1447,-5 23 0,-2 7 225,11 10-135,-11-6 0,0 2-135,2-3 0,0-1 45,-1-2 1,1 0-1505,4 3 1,2-2 1364,-5-6 0,0-4-50,12-1 144,-10-2 180,15-6 0,-14-5 0,8-2 0</inkml:trace>
  <inkml:trace contextRef="#ctx0" brushRef="#br0" timeOffset="1246">25983 10200 7533,'19'-40'1079,"-8"13"0,1-2-494,1 0 0,-1 1-495,-1 4 0,-1-1-135,3-16 0,-8 2 180,-17 14 0,-4 3 44,-3-18-809,-16 25 1,-5 8 359,3 14 135,-7 13 1,1 5-697,5 7 891,9-1 0,-2 6 0,5-2-15,12-9 0,2 2 74,-5 9 1,-2 6 0,10-2-30,18 6 0,8-3-45,-10-5 0,5-4 105,14-9 0,9-4 0,-3-8-150,14-12-566,-8-10 0,7-4 1,-8-3 609,-12 1 1,-2-3-90,4-5 0,5-6 0,-1 0 1,-6 2 89,-4 1 0,-2-3-23,-1-3 0,3-6 1,-1-1-1,-5 6-157,-2 1 1,-4 0-16,1-13 0,-2-6 0,-2 1-788,-3 6 1,-2 0-1,0 2 848,0 6 0,-2 1 1,1-1 29,0-7 0,0-2 0,0 10 150,0 5 269,0 6 1,0 52-270,0-4 90,-2 21 0,-1 4-180,-4-2-22,3-6 0,0 8 0,-1 1-218,0-3 0,0 0 0,3 2 60,4-6 0,3 2 1,1 0-1,2-2 180,3 6 0,2-2 0,3-5 45,5 4 0,6-13-45,8-29 0,-1-10 90,-11-10-45,3-10 0,-1-3 135,-3-7-46,-1-4 1,0-4 45,-2-1 0,-1 0-135,-4 9 0,-1 0 90,6-14 0,-3 7-45,-8 24 1033,3-10-1033,-5 28 0,-5 28-180,5-10 135,-4 18 0,1 8-270,5-2 1,2 0 179,-4-1 0,3-1-75,5-7 0,3-1 0,-2-5 30,3 8 90,10-15 0,0-4-90,-11-4 90,9-17 0,-1-6-90,-9 0 135,3-11 0,-3-2-45,-8 2 0,9-14 0,-16 22-8,5 3-82,-6 11 90,0 0 0,0-5 0,0-2 0</inkml:trace>
  <inkml:trace contextRef="#ctx0" brushRef="#br0" timeOffset="1413">26677 9408 7533,'-13'-23'1638,"0"0"0,-5-7-3835,13 19 1118,27 38 1079,0 2 0,-2-5 0,2 2 0,-3-5 0,0 0 0</inkml:trace>
  <inkml:trace contextRef="#ctx0" brushRef="#br0" timeOffset="2180">27271 10089 7533,'0'-34'2968,"0"-5"-2608,0 23 899,6-29-1439,-5 16 90,5-14 270,-6 2-1035,-8 10 1,-6 1 179,-7 8 1,-2 0 404,5-4 0,-2 5-45,-14 15 1,1 12 403,14 21 1,4 4-45,-5-11 0,1 2 285,8 13 0,4 7 0,2-5-431,-1 10 1045,8 0 1,13-2-2015,12-25 0,10-7 1,-4 1 1114,-8 5 0,1-5-195,13-10 0,6-8 0,-10-9-10,-15-17 1,-7-8 39,-2 6 0,0-1 0,-1 1 120,0-7 0,-2 0-180,-5-8 1,-1 19 448,-2 50-82,0-23-97,1 33 0,4 21-180,8-10 0,3-3 90,-9-7 0,3-1-180,9-1 0,3 0 0,-1-9 231,4-11-501,4 0 0,0-6 90,-1-17 180,-7-6 0,-1-5 225,-5-10 0,-4-3 495,0-8 0,-2-2-46,-3 1 1,-1 2-135,-6 13 0,2 4 449,4-3-359,2 51-270,5-4-180,-5 18 0,-1 2 0,6-5-360,0 10 0,0-1 360,3-10-495,0 1 1,4-3 314,13-8 360,-5-4 3096,13-41-2858,-28-1 0,-3-3-329,1 3 1,-1 0 225,3-9 0,-2 2-135,-1 4-90,3 2-90,-6 20-360,-6 50 360,5-17-585,-1 14 1,5 1 44,10-20 0,3-3-897,-8 5 1,2-1 1031,10-6 1,1-7 404,4-4 0,12-7 0,1-7 0</inkml:trace>
  <inkml:trace contextRef="#ctx0" brushRef="#br0" timeOffset="2646">28661 9840 7533,'0'-46'1638,"0"19"0,0 3-867,0 9-321,0-14-540,-6 20 90,-17-2 90,6 11-135,-12 10 0,-4 8-360,3 11 1,1 4 52,-2-3 1,1 3 381,7 1 0,0 3 0,6-3-75,8-9 0,3 0 225,-5 18 0,11 0 0,24-8 0,14-5-1273,-2-8 1,6-3 0,0-1 1081,-7-2 1,-1-2-1,4-2-124,1-6 0,4-2 0,-1-3 0,-6-1-71,-4-4 1,-1-3 205,14-5 0,5-2 0,-6-2 135,-14 2 0,-3-3 44,8-6 1,3-4 0,-9 2-90,-7-5 135,-8-1 0,-4-1-45,-10 3 179,-10 5 1,-4 1-90,-2 2-135,-11 10 0,-3 4 135,-6 7-270,1 13 0,-1 9-135,5 5 0,4 4 180,3-3 0,3 4-225,7-1 0,3 3 0,7-1 135,15 4 0,6-1 45,-5 4 0,6-3 60,6-13 0,7-4 0,7-5-607,-3-7 1,6-5 0,4-3 0,1 0 0,-2-2 0,-4 2 327,10 0 1,-3-1-1,3-1 1,-9-1 0,4 0-1,3-1 1,-1 0 0,-5-1-1,-7-1 1,5-7-1,0 1 1</inkml:trace>
  <inkml:trace contextRef="#ctx0" brushRef="#br0" timeOffset="6630">25412 11191 7623,'-19'0'-630,"6"0"1529,2 0-899,4 0 270,-5 0-270,0 0 180,-12 12-180,4-4 90,-6 11 0,-1 2-270,-9 2-913,5 3 1,-6 6 0,2-4 605,6-8 0,-3 1 487,2 2 0,-5 4 0,-3 4 0,-2 0 0,1-1-235,2-5 0,-2 1 0,0-1 0,-1 1 1,1-1-1,1 1 235,-2 2 0,2 0 0,0 0 0,-1 1 0,-4 2-189,9-7 1,-3 2-1,-3 1 1,-1 0-1,1 0 1,0 0-1,2-1 1,3-2-1,4-3 189,-5 4 0,6-4 0,0 0 0,-5 4-124,2-1 1,-5 3 0,-3 3 0,-1 0 0,-1 1 0,2-2 0,3-1 0,4-4 123,-4 3 0,5-4 0,0 0 0,-5 3 0,5-2 0,-4 3 0,-3 2 0,-1 1 0,0 0 0,2-1 0,2-3 0,5-2 0,-4 2 0,5-3 0,0-1 0,-5 4 0,1-1 0,-5 4 0,-2 2 0,-1 0 0,1 0 0,3-3 0,5-2 0,-6 5 0,5-3 0,-4 2 0,8-7 0,-4 3 0,-2 2 0,-1-1 0,1 1 0,3-3 0,5-3 20,-6 6 0,5-3 1,-3 2-4,-2 1 1,-6 2 0,-1 2 0,3-3 0,6-3 27,-5 4 0,1-1-23,4-5 1,-4 3 0,0-1-1,7-5 68,6-5 0,1-2 135,-22 13 0,4-3-135,18-15 605,-12 8-605,28-17 1224,2 0-1314,5 0 1515,0 0-1605,0-5 3028,0-8-2848,0 0-90,5-16 0,-3 14 0,9-31 0,-4 28 685,-2-5 0,2-5-550,7-2 0,1 0-135,2-16 269,0 2 1,0 3-270,-3 16 180,-5-2 0,0 3-90,-2 14 180,4-11-360,-10 19 180,5 2-270,-6 7 360,-6 11-360,5-5 0,-5 11 270,6-10-360,0 4 270,0 0 0,0-5 90,0 11-90,0-5-3277,6 11 3252,1-4 185,11 16-70,-10-15-90,8 9-149,-3 6 149,0-8 0,-1-11 0,0 2 45,-2 5 0,-1-1 3231,10 3-3147,-9-3 0,-2-1 349,-1-13 242,-1 2-450,-17-11-2764,-25-17 2404,0 3 120,4-4 0,-7-2 0,1 0-1200,-9-1 0,-1 1 1140,13 1 0,-1 0 0,-2 2-438,-6 2 0,-2 3 0,4 3-702,0 4 1,1 3 722,-4-1 0,2 2 447,12 6 0,4 2 0,2 6 0,1 6 0</inkml:trace>
  <inkml:trace contextRef="#ctx0" brushRef="#br0" timeOffset="7612">24421 12394 7533,'0'-20'899,"-6"3"-899,5 10 540,-4-4-360,5 10-270,0-11 270,0 6-180,0-13 90,0 11-90,0-8 90,0 9 0,0-6-90,-6 1 90,5 5-90,-10 2 0,-7 5 0,-3 11 0,-9 14 89,5 13-89,9-8 0,2 1 45,3-9 0,1 2-90,-3 20 0,2-1-167,5 3 212,5-10 0,1 5 0,1-4-231,-1-10 1,1 0 230,5 17 0,2 9 0,0-7-457,-3-12 0,0 1 457,2 8 0,3 9 0,0 1 0,-3-7-1107,-2 1 0,0 0 1107,1-1 0,2 6 0,0 1 0,-3-7-1139,-3 1 0,-1-3 1079,2-6 0,2 2 0,-2 0 90,0 4 0,-2 1 0,1-5-328,-1-1 0,-1 0 328,-1 5 0,0 5 0,-3-5 121,-1-7 1,-3-2-62,-6-3 0,-3 2 0,1-2-90,2 2 0,-3-2 240,-4-4 0,-4 1 0,3-5-150,-9 6 135,0-5 0,-1-4-315,3-13 2,-3-1 0,1-3-91,0-10 179,1-6 0,2-5-270,6-6 476,6-3 1,3 0-1556,7 4 630,0-12 719,6 14 0,0-5 0,0 0 0</inkml:trace>
  <inkml:trace contextRef="#ctx0" brushRef="#br0" timeOffset="11885">26007 13286 7713,'0'-26'719,"0"8"-539,0 13-90,0 5-90,0 0 0,0-6 0,0 5 90,0-16-90,0 15 0,-22-21-270,-11 21 180,-7-9 90,5 14 0,1 5 180,3 6-45,-7 9 0,1 6-45,21-3 0,2 2-90,-6 0 0,4 1 0,10 2 0,7-4-90,6-5 0,21 7-90,6-41 0,4-13 0,-3 2 0,0-4-63,-7 4 1,0-2-1,-4-4 213,-1-7 0,-4-3 0,-3 4-395,-4 8 1,-2 1 484,1-7 0,-1-5 0,-2 0-90,-2-4 0,-2-2 0,-1 3 172,1-8 1,-1 2-113,-3 9 0,0 0 0,0 8 150,-2 2-90,-14 56 90,5 2 0,2 7-150,2 3 0,0 4 0,1 3-213,0-6 1,-1 2 0,3 1 0,3-1-201,4-1 1,3 0 0,3 0-1,0-3 383,3 4 0,1-3 0,4-5 0,7-1 0,4-9 0,19-8 0</inkml:trace>
  <inkml:trace contextRef="#ctx0" brushRef="#br0" timeOffset="12401">26392 13076 7533,'-19'-14'1889,"6"-3"-2699,2 16 1350,10-4-540,-5 10 180,6 18-90,0 27-90,5-14 0,1 3-90,2 6 0,4-1 45,4-2 0,5-3 135,-1-10 0,4-7 0,1-8 0,0-10 179,13-34-269,-18 8 0,-4-3 45,-5-6 0,-3 0 45,5-8 0,-2 16 0,1 34-90,18 10 45,-6-5 0,2-1 135,7-5 0,3-6 45,0-8 0,-2-4-180,-7 2 0,-3-5 89,0-17 1,-9-6 135,-18-14-990,-9 10 1,-6 2 719,-1 8 0,-4 5 0,-2 5 0,1 5 0,-5 2 0</inkml:trace>
  <inkml:trace contextRef="#ctx0" brushRef="#br0" timeOffset="19234">25883 13931 7533,'-37'0'-540,"11"0"540,8 0 360,7 0-360,10 0 90,-5 0 0,6 0 180,11 0-181,-8 0 91,25 0-90,-19 0-90,37 0-90,-23 0 45,11 0 0,1 0 135,-3 0-120,-3 1 0,6-1 0,3-1-790,-1-4 1,4-3 0,0 0 0,-2 1 810,4 3 1,0 2 0,3-4 23,-5-2 0,4-3 0,3-2 0,0 0 0,-4 1 0,-6 1-288,-2 3 0,-5 0 0,3-2 291,5-2 0,5-4 0,2-1 0,-4 1 0,-6 3-18,-1 0 0,-2 1 30,4-4 0,3-2 0,-8 1 239,-3-4 91,0 2-360,-24 3 270,-10 14 90,-19-9-450,-20 10-90,-2-4 727,0 4 1,-1 2-593,22-2 0,-2 2-75,-14 1 0,-7 2 0,5 0 30,10 0 1,-1 1 66,-4 1 1,-7 1-1,0 1 1,6 0 22,1 2 0,-1 0 22,-3 0 1,-8 0-1,1 1 1,7 0-68,2 2 0,3 1 45,-2-4 0,-2-1 0,4 2 179,1 5 1,5 3-14,9 5 0,3 1-166,-6 13-243,47-15 0,14-7 243,-5-17 0,3-10 0,0 2 60,1 3 0,0 1 0,1-2-697,4-5 0,3-4 1,-1 0-1,-7 2 682,-2-1 0,-1 1-23,5 0 1,6-1-1,1 0 1,-8 1-459,-4-1 1,-2 1 435,2 2 0,3-1 0,-3 2-30,-3 2 1,-3 1-61,14-5 206,-5 1-386,-12 5 270,-14 1 2099,2 6-1649,-17 0-450,-1 0 0,-5 0 0,-16-5 0,0 3-90,-14-3 135,12 4 0,1 2 2799,-20-1-2814,16 2 0,-5 2 0,-1 1-582,-3 1 1,0 0-1,-1 1 552,1 1 0,0 1 0,-1 0-60,-3 1 0,-2 0 0,6 1-47,5 0 0,4 2 62,4 2 0,3 1 45,-5 4 0,19 4-90,6-12-540,51 6 540,-18-10 117,4-1 0,3-3 108,-1-8 0,-1-3 746,-8 4 0,1-2-731,13-6 0,6-4 0,-4 1-1587,-9 2 1,0 1 1466,3-2 0,4-2 0,0 1 30,-5 2 0,0 0 0,-3 1-261,3-3 1,0 0 260,2 2 0,2-1 0,-6 2-240,5-3 90,5-2 0,-29 14 418,-23-3-238,-4 5-90,-20 0 0,-13 0 0,1 0 4,18-1 0,-2 2-4,-8 4 0,0 1 0,9-2 0,-2 0 0,-9 5 0,-2 0 0,-2 0 0,1 0-919,9-2 1,1 0 963,-8 1 0,0 2-398,2 1 0,3 1 218,8-2 0,2 1 86,1 1 0,3 1-41,6 4-585,52-6 1,20-3 674,-7-4 0,3 0 0,-14-1 0,3 0 0,0 0 0,-1-1 0,5-2 0,1 0 0,0 0 0</inkml:trace>
  <inkml:trace contextRef="#ctx0" brushRef="#br0" timeOffset="48452">17305 14674 7533,'-26'3'404,"14"18"1,6 12-338,3-1 1,2 6-1,2 3 1,2 1-626,0 0 0,3 2 1,0 1-1,1 1 0,0 0 468,-1 2 0,0 2 0,1-1 0,0-1 1,1-1-37,0-5 0,2 0 0,-1-2 0,0-2 0,-1-1 126,2 7 0,-1-2 0,-3-7 0,0 15 0,-13-28 0</inkml:trace>
  <inkml:trace contextRef="#ctx0" brushRef="#br0" timeOffset="48618">17069 14600 7533,'-18'-44'209,"-1"0"1,6 13 0,0 4-1199,-16-7 809,21 34 180,-19 34 0,11-3 0,1-4 0,1-1 0</inkml:trace>
  <inkml:trace contextRef="#ctx0" brushRef="#br0" timeOffset="53084">17739 15084 7533,'-23'-39'749,"0"1"1,6 8-1,4 4-389,8 3-630,45 45 180,-22-4 0,1 4 0,6 4 1,-1 0 44,-5-3 0,-3 3-135,0 15 0,-2 3-198,3-6 1,-1 1 467,-2 7 0,-2-3 1198,5 4-1198,-17-43-45,2-22 0,1-14 0,3 3 0,1-3-113,2-6 1,3-8-1,1-2 1,0 4-561,0-2 0,1 2 0,1-1 178,1 4 0,1-1 1,1 1-1,-2 6 450,0-3 0,1 10 0,12 12 0,-17 23 0</inkml:trace>
  <inkml:trace contextRef="#ctx0" brushRef="#br0" timeOffset="53535">18359 14861 7533,'-17'-20'674,"0"0"1,-5-4-450,49 53 0,13 15-315,-12-8-730,-8-9 1,5 7 0,0 1 0,-6-7-1924,3 10 2533,-9-8 0,-1 5 0,-1-2 759,0 2 0,-3-2-280,-1 0 1,-1-2-180,-1 9 1495,-16-56-1360,6-21 0,2-9-135,-1 13 0,-1-1 0,2-1-244,-1 0 0,2-2 0,2 1 4,4-6 0,2-1 0,1 8 3160,2-7-3520,2 11 1,3-5-1,1 7-1149,13 3 1659,-4 4 0,0 4 0,4 12 0,1 6 0</inkml:trace>
  <inkml:trace contextRef="#ctx0" brushRef="#br0" timeOffset="54601">19226 14885 8702,'19'-32'359,"1"1"1,-5 1 0,-5-1-450,-9 3 1,-8 1-136,-11 0 0,-7 3-45,-5 5 0,-4 5 45,-7 7 0,0 9 260,14 5 1,2 6 99,-6 15 0,5 9 74,15-6 1,5 3 0,1 0-150,2 0 0,1 0 0,5-1 75,7 13 0,7-6-135,-1-15 0,4-10 81,16-19 0,1-14-81,-14-5 0,-3-5 0,9-2 0,-2-5-987,-13-2 0,-5-3 0,-1 5 987,3-13 135,-12 7 0,-4 9-315,-2 23 236,0 4-56,2 28-315,14 11 0,4 4 90,-6-9 1,2 1-291,12 16 0,5-4 20,0-23 0,3-5 1372,2 2 0,3-8-900,1-18 1,5-10-1,0-4 1,-3 0 22,-5 2 0,-2-1 0,0-2 61,1 1 0,2-3 0,-3 0 0,-5-1 568,-3-14 1,-10 4-180,-6 10 0,-12-14 179,-1 23 115,-12 4 1,-7 1-610,0 5 0,-2 3-135,-12 1 0,-1 3-45,10 2 0,4 8 165,4 15 0,3 11 0,5 0-75,6 11 0,7 1-416,0-10 0,1 2 0,5-3 371,12 10 0,7-9 190,17-10-325,-4-14 0,2-12 0,-1-21 0,-2-14-264,-9 2 0,-1-6 1,-3-3 398,-6 5 0,-1-3 0,-2 0 0,-3 1 0,-3-6 0,-4 1 0,-2 0-120,-4-6 0,-4-1 0,-1 8 120,-2 15 0,-1 1-180,-1-13 0,0-6 0,0 7 180,2 12 0,0 2 135,-6-15 0,3 3-2782,4 5 2737,-2 14 692,6 13-332,3 27 89,2 22 1,0 11-360,4-14 0,0 2 0,1 1-937,-1 5 0,1 1 0,0-2 757,0-8 0,0-1 0,3 1-270,0 6 0,3 1 1,4-1-120,6-2 1,4-2 0,2 1 140,-7-7 1,0 0 0,2-1 0,3-7 644,9-2 1,2-5-1,-1-14-487,2-22 0,-6-16 180,-14 0 0,-5-6 0,-3-2 300,-1-4 0,-3-2 0,-2 1 209,-2 4 1,-1 1-1,-1 3-149,1-5 0,0 8 0,0 15-585,2 37 0,2 16-255,-1-1 0,1 4 1,1 3 459,1-6 1,2 3-1,0 0 1,0-2-731,2 8 1,1-2-1,2-5 812,5 0 0,1-14 1,0-27-1,-8-40 0</inkml:trace>
  <inkml:trace contextRef="#ctx0" brushRef="#br0" timeOffset="54750">20194 14166 7533,'-11'-33'521,"0"0"1,0 0 0,-5-2-1,-1 1 1,4 5 108,2 0-720,-11 1-1979,28 38 2069,4 17 0,3 6 0,-2-8 0,0 2 0,7 15 0,0-1 0</inkml:trace>
  <inkml:trace contextRef="#ctx0" brushRef="#br0" timeOffset="55552">20653 14662 7533,'19'-12'2248,"4"-12"-1168,2-13-811,-14 5 1,-1-3-270,1 6 0,-4-3-270,-11-7 0,-5-5 1,0 6 179,-4-8-360,-5 13 0,-6-4 1,-1 13 89,-24 18 360,17 4 0,1 11 419,8 23 1,5 16 0,5 0-270,7-6 0,5 0 0,4 2-276,2 0 1,2 4 0,3-2 0,5-6 155,7-6 0,5-6 0,3-8-120,4-10 0,3-8 0,-2-8 30,-4-13 0,-4-8 1,-2-3 59,-4-1 0,-2-3 0,-4 0 0,0-13 0,-7 0 0,-5-1 0,-6 4 0,-9 0 45,6 18 0,-2 4 494,-10 5-89,6 50-180,7 1 0,3 6-390,-1-3 0,1 3 0,1-1-973,4 1 1,1-1 0,0-2 1012,-2 6 1,5-6-281,8-8 0,4-13-449,14-40 719,-8 3 0,-1-5 210,-8-6 0,-4-5 0,-2 0-474,0 3 1,-2 2 0,-1 0 398,0-10 0,-3 4-40,-3 9 1,-2 6 264,1 8 2965,0-2-2605,0 55-540,5-4 0,1 3-405,-2 3 0,1 1 180,7 8 0,4-3-135,-1-18 0,2-5-45,7-6 1,2-8-46,14-27 540,-5-7-135,-20-17 0,-6-6 449,-2 16 1,0 0 709,-1-6 0,0 1-395,0-11 872,-6 36-1591,0 29-539,5-1 179,2 31 180,5-25-1549,6 7 1,4-1 1592,1-15 0,1-2 0,5 8 0,0-2 1,-2-11-1,0-1 0</inkml:trace>
  <inkml:trace contextRef="#ctx0" brushRef="#br0" timeOffset="55968">21755 14204 7533,'-23'-44'3276,"-3"12"-2415,-11 36-636,14 14 0,3 8-135,1 17 0,5 8-391,4-14 0,2 1 0,6 1 91,8 2 0,5 0 0,7-5 210,6-7 0,6-5 0,4-5 60,8-2 0,5-6 0,-2-5-312,-8-4 0,-1-4 0,2-6 297,4-5 0,2-6 0,-1-2 0,-6 0-45,-9 0 0,-4-1 0,1 0 60,12-4 0,1-1 0,-6-1 210,-4-11 0,-14 3 989,-24 6-585,-9 11 1,-6 8-405,-13 19 0,-1 13-495,-1 5 0,8 7-809,17 13 0,15 2-1,20-10 1,12-5 1034,-4-13 0,3-4 0,3-4 0,5-3 0,2-4 0,0-2 0,-6-3 0,1 0 0,-1 0 0</inkml:trace>
  <inkml:trace contextRef="#ctx0" brushRef="#br0" timeOffset="60979">21569 12704 7533,'-44'0'-450,"7"0"450,12 0 90,2 5 0,14 2 180,-7 0-90,15-1-1,-5-6 181,23-6-270,9-12 0,1 3 0,2-9 0,-1-3 0,-3 2-868,-1 1 1,6-5 0,-4 2 822,-7 6 0,0-2-15,8-5 0,3-5 0,0 1-493,-4 1 1,0 1-1,3-3 481,-1 3 0,2-2 0,2-1 0,0 0 0,-2 3-418,0-1 1,-3 3 0,2 0 0,3-4 411,-3 4 1,4-3 0,1-1 0,1-1 0,-1 1 0,-2 3 0,-4 2-43,8-7 0,-3 4 0,4-4 4,-6 7 0,5-4 1,3-2-1,1-1 0,-1 2 1,-3 2-1,-5 4-368,7-5 0,-5 5 0,5-2 394,-7 4 0,5-3 0,1 0 0,0 0 0,-1 3 0,-5 4-30,1 1 0,-3 4 0,4-1 30,2-1 0,4-3 0,2 0 0,-1 1 0,-3 3 0,6-1 0,-1 4 0,0-1 0,-5 0 0,1-1 0,0 1 0,-4 3-45,9 1 0,-3 2 135,-1 2 0,-2 1 891,3-2-891,-8 4 0,6-1 0,-6-1-90,2-7 90,13 6 0,2-1 45,-20-4 0,-2-1-90,2 5 0,-1-1 1019,7-16-1064,-46 12 1565,-4 5-1700,-9 3 0,-5 2-90,-2 2 0,-1 0 225,5 0 0,-1 0-135,-10 0 0,1 0 180,11 0 0,1 0-135,-21 0 405,18 0 0,3 0-315,10 0 3276,-7 0-3149,21 0 258,-5 0-205,17 0-450,3 0 270,16 11 0,-4 14 0,-1-8 90,-7 27 0,-11-11-90,-1 1 0,-6 12 0,0-31 0,0 8 0,0-5 0,0-10 90,16 3-90,5-16 0,15-18 0,4-5-856,-15 12 0,2-3 856,0-2 0,4-5 0,0-1 0,-4 4 0,2-2 0,0 0 0,-2 1 0,1 0 0,-1 0 0</inkml:trace>
  <inkml:trace contextRef="#ctx0" brushRef="#br0" timeOffset="66946">25772 9259 7533,'0'-48'0,"0"24"0,-6-9 629,5 26 1,-10-5-450,9 5-270,-9-4-90,-7 4 90,3-5 90,-9-2 0,-3-1 0,3-7-475,-9-1 0,-3-1 475,3 0 0,-3-2 90,5 6 0,-3-2 0,-2 0 0,3 1-60,-1 0 0,0 1 0,-3-2 78,-2-3 0,-5-2 0,-2-2 0,2 2 0,6 4-547,3 3 0,4 4 1,-4-5 542,-1-1 1,-6-5 0,-2-2 0,-1-1 0,3 2 0,5 5-544,-2-2 1,4 4 0,-4-4 515,7 4 0,-4-3 0,-3-3 0,-1 0 0,1 0 1,3 2-1,4 4-47,-7-4 0,5 5 0,-6-5 21,8 3 0,-4-3 1,-2-2-1,-2-1 1,1 1-1,4 1 1,3 5-738,-6-5 0,5 5 1,-3-4 715,4 2 0,-4-4 0,-1-1 0,0 0 0,1 1 0,6 4-30,-5-2 0,5 3 0,-2-1-194,1-1 0,-2-2 0,-1 0 0,1 2 194,-7-5 0,0 1 0,-1-1-68,7 4 1,1-1 0,-2-1 0,-2-1-114,-2 1 1,-2-2 0,-1 0 0,1 0 0,3 2 180,2 0 0,3 3 0,0-1 0,-3-2-45,3 3 0,-4-3 0,-1-1 0,0 1 0,3 1 1,5 4 128,-2 0 1,5 4-1,-4-4-120,-2-2 0,-5-4 0,-1-1 0,2 1 0,5 5-9,-6-3 0,1 0 0,3 0 0,-5-3 0,1-1 0,6 6 45,5 4 0,0 0-60,-10-9 0,-5-5 1,7 6 59,15 12 0,0 0 29,-8-8 1,-4-3 0,7 4 1457,0-2-1487,-4-4 0,1 2 1523,12 10-1523,-5-3 0,2 0-90,9 11 180,-17-19-90,18 26 3201,-9-21-2751,0 15 759,10-4-1029,-3 6-91,11 6-808,0 0 449,-5 6 180,3-5 0,-3 10 180,-6 7-90,2-8 360,-9 17-360,6-24 90,0 19 0,-1-14-180,1 16 90,5-11-180,1 16 90,18-8 90,-4 4-90,32-13 180,-17-6-90,13-5 0,3-2 0,-1-5-1639,11 1 1,0-2 1433,-4-7-929,2 4 0,-1 2 1134,-9 1-804,-5 4 1,-1 0 803,-3 3-26,2 0 26,-12 6 1684,-11 1-1684,-1 0 2518,-6 4-2158,0-10 2916,0 5-2739,-6-6-267,-6-17-360,-2 8 135,-3-15 0,-1-3 45,-4 2-45,-6-10 0,-7-5-15,9 15 0,-2 0 0,1 0-396,2 2 0,0 0 0,-1 0 276,-9-7 0,-2-1 0,4 5-1178,8 8 0,2 2 1223,-6-5 0,-1 1-1594,-1 3 1,2 3 1317,-8-7-1301,2 12 1,1 6 1351,5 10 221,-12 18 0,11 7 1,-2 5-1</inkml:trace>
  <inkml:trace contextRef="#ctx0" brushRef="#br0" timeOffset="67596">24409 5231 7533,'-17'-40'36,"0"1"0,1-1 0,3 6 0,2 2 0,-4 5 233,-8 3 1,-1 6-270,-3-2 90,4 4 0,-1 3-90,-4 4-90,-18-1 90,18 10-90,-19 5-1397,25 2 1577,-12 5 0,7 9 0,1 4 0,-1 6-90,5-7 0,-4 2 0,6 0 179,4 21-134,-2-9 0,1 1 135,10-12 0,0 0-135,-2 7 0,1 3 105,4 2 0,2 5 0,1-4-963,-3 1 1,2 2 834,4-4 1,2 6-1,1 2 1,1 1-41,0-6 0,1 2 0,1 0 0,0 0 0,0-1-413,0-2 1,0-2-1,0 0 1,1 2-1,-1 0 371,1 3 0,0 1 0,1 2 0,0 0 0,-2-3 1,0-2-31,0 3 0,-2-3 0,0-1 0,0 0 22,0 0 1,-1 0-1,-1-1 1,-1-2 67,-2 4 0,-1-2 0,-1-2-45,-1 9 0,-3-2-90,-3-5 0,-7-2 45,-11-8 0,-9-1 0,3-3 45,5-1 0,-5-3 0,-6-5 0,-8 1 0,-1-3 0,7-5-270,7-8 1,1-3 314,-3 4 0,-5-1 0,5-1 0,7-3 0,1-2 0,-1 1 0,0 0 0</inkml:trace>
  <inkml:trace contextRef="#ctx0" brushRef="#br1" timeOffset="69785">25238 6545 9683,'0'-20'522,"0"-3"-828,0 9 152,0 1 109,6-3-164,1 13-55,11-19 316,1 3-141,0-2 95,-1 3-181,-11 7 1,-1 10 117,-6 1-113,0 12 88,-6-3-24,5 13 106,-10-19 0,9 13 0,-3-15 0,-1 5 0,-6-6 0,-2-6 0,-9-1-90,-13-5 90,12 7 0,-3 3-45,-10 7 0,-1 7 45,4 7 0,4 6 0,1 8 0,8 4 0,13-3 0,9-3 90,13-5 0,9-9-90,10-22 0,6-12 0,-2 0 0,2 4 0,-2-4-1093,-1-5 1,0-5 0,-5 0 1034,-4-6 1,-5 1-116,-2 9 0,0-3 173,0-14 0,1-6 0,-3 5-286,-3 10 1,-1-1 285,-3-3 0,0-4 0,-1-3 0,-2 3-90,-4-1 0,-2 1 0,0 1 30,2 3 0,0 2 0,-1-1 60,-1-15 0,-4 7-89,-9 12 89,3 20-180,-16 17 270,8 27 0,2 15-68,4-13 0,0 4 1,1 1-1,-1-2-22,-1 4 0,0-2 0,0 3-23,3-7 1,1 3 0,0-1 0,0 0 44,2 0 0,0 0 1,1-1-1,1-2-168,-2 10 0,1 3 74,1-12 0,0 5 0,0 2 0,2-2 0,6-6-178,15 9 1,5-5 249,-5 6 0,4-6 0,9-21 0,2-11 0,13-15 0</inkml:trace>
  <inkml:trace contextRef="#ctx0" brushRef="#br0" timeOffset="70184">25970 6519 9422,'0'-25'-162,"-1"0"0,8-9 0,4-6 0,2-3 0,1 1-63,0 3 0,1 0 0,2 0 1,-1-2-432,1 0 1,1-2-1,1-1 1,-1 2 0,-2 3-79,5-11 0,-2 4 1,-2 7 912,-1 5 1,-3 10 1372,-8 13-1372,1 38 270,-5 13-450,2-2 0,0 4 147,-3-4 0,0 3 0,0 1-305,1-1 1,0 2-1,1 0 1,-1-2 7,1 4 0,-1-3 0,3 2-75,2 0 0,1 3 0,2-2 1,4-9-181,11-4 0,3-4 405,-4 8 0,2-8 0,2-21 0,-2-8 0,0-13 0</inkml:trace>
  <inkml:trace contextRef="#ctx0" brushRef="#br1" timeOffset="70350">26094 6333 8823,'-12'-39'-748,"5"-7"1070,1 31 33,28-19-295,-5 19-114,20-6 0,6 2-1585,-17 10 1,0 1 1182,18-7 1,2 1 442,-12 8 0,-1 0 0,4-3 0,1 0 0,2-1 0,1 1 0</inkml:trace>
  <inkml:trace contextRef="#ctx0" brushRef="#br0" timeOffset="72750">16748 5739 6993,'7'-39'90,"4"9"-450,-10 12 180,5 11-449,-1 2 629,-4 5 0,5 0 0,-6 0 0</inkml:trace>
  <inkml:trace contextRef="#ctx0" brushRef="#br0" timeOffset="73153">16760 5652 7533,'-10'-27'359,"0"0"1,-3 2 0,3 5 0,9 13-720,-4-4 270,5 10-450,11-5 630,-3 6-359,21 0 269,-14 0-180,25 6 360,-24 0-1787,10 3 1,-1 0 1696,-7 5-826,13 5 1,0 2 735,-6 2 0,4 16 0,-1 2 0,-6-1-30,-10-7 0,1 5 1,-3-6 29,-2 9 0,-2 0 0,-1-3 0,-5-20 100,-6 10 79,5-34-134,-2-16 0,0-7 0,3-6 0,0-3 852,2-3 0,2-3-867,1-1 0,2-4 0,-1 5-75,-2 10 0,1 0 22,2-2 1,2-6-1,1 0 1,-3 6-158,1 1 0,0 2 0,2-5 0,3-4 1,0 7-1,7-3-135,0 13 0,0 5-45,-3 13 360,8 13 0,1 5 0,-3 5 0,-2 2 0,-1 0 0</inkml:trace>
  <inkml:trace contextRef="#ctx0" brushRef="#br0" timeOffset="75186">17590 5825 7533,'0'-46'1079,"0"15"-1124,0-2 0,0-2-180,0 5 0,0 2 64,1-2 1,-2 0 70,-3-2 1,-3 0-46,2 6 0,-4 2 225,-8-2 0,-2 1-180,-3-13 809,-18 9-719,31 22 270,-19 23-360,25 1 180,-3 13 0,1 3-180,11-1-1437,2 8 1,2 0 1167,5-14-149,2 1 1,1-3 417,-3-10 100,25-7-10,-18-9 180,0-20 0,-3-7-180,-4-4 150,-6 3 0,-1-6 0,-3 4 173,-3-13-188,-1-2 0,-2 2 2975,-6 8-2976,1 6 1,-1 4-45,0 12 1,2 15-226,8 21 0,5 11-1504,-2 10 1,2 0 1333,0-5 0,3 1-25,1-3 0,2 1 1,0-5 59,9 2-135,8-2 1,2-5 224,-3-12 180,5-14 0,-1-5 0,-4-10-1090,5-15 1,-1-4 999,-3-4 35,-12 10 1,2-3 0,-4 3 54,5-9 686,2-6 0,-2 0-416,-11 10 314,4-2 1,-2 2-405,-12 10 360,-1-11-630,-29 26-360,11 2 225,-13 17 0,0 7 45,6 5 120,3 0 0,-3 5 0,3-4-30,-2 9 30,5-5 0,-2 7 1,4-2 979,7 4 1,3-1-876,0 1 0,2-1-45,3-5 0,7-9 360,29-33-360,-17-11-626,6-14 1,-1-4 715,-10 16 0,-2-3-60,3-10 0,-1-8 0,-1 0-356,-3-3 0,-2-1 0,-1 2 296,0 5 0,0 1 0,-2-2 95,-2 3 0,0-3 0,-1 2 0,-2 4-245,-3-3 1,-3 2 179,2 3 0,0-1 0,-1 3 0,0 5 0,0 1 0,-2-5 0,2 13-630,5 29 1961,-3-1-1376,6 23 0,3 5-45,3 3 90,-3 0 0,0 8 0,1-5 0,1-12 0,0 2 0,0 3 0,0 7 0,0 1 0,0-7 822,0 1 0,3-1-822,4 9 0,4 4 0,-2-7 45,-4-15 0,2-4-45,17 17 0,3-7 90,-3-19 0,5-12 0,-1-6 179,-3-12-179,3-9 0,1-5-90,-5-6 135,-4 3 0,0-1-2033,0-7 1988,-1-3-140,-13 20 1,0 0 139,1-6-90,5-13 0,-5 12 2309,-6 15-2219,-2-2-360,-5 34 180,0-8 90,0 16 0,0 1-90,6-1 0,-6 10 0,1-1 0,10-9 1614,-9 5 0,3-4-1614,18-15 0,-13 6-2719,23-46 2899,-29 5-1000,10-9 1,0-2 909,-6 3 73,-2-3 0,0 1 197,5 11-181,-9-17 181,9 20-180,-10 7-180,16 2-90,-14 16 90,24 30-269,-17-11 1372,1-1 0,1 1-1373,2 3 1,1-1 1604,0-2 0,3 0-1245,14 3 0,2-3 94,-14-7 1,2-5-140,14-16 0,-3-9-583,-10-3 628,-3-1 0,0-2 269,-1 1 1,-2 0-45,0-4 0,1 0-135,3 5 0,0 0 0,-2-7 0,-2 2-90,4 7 0,-3-5 0,-2 0 628,-1 4-583,1-10 0,-3 0 45,-4 9-45,-2-9 0,-3 1 225,-10 3-90,-12-14-91,-2 22-3366,-27 3 3073,23 11-1021,-5 12 1,2 4 1224,9 2-641,-9 14 1,3 4 640,13-4-726,-2 8 0,4 0 637,9-8 385,11 1 1,5-3-207,2-13-90,18-4 0,3-4 180,-1-15-443,6-4 1,-1-3 532,-6-9-45,-6-9 0,-4-2 44,-6 2-235,-8-7 1,-3 1 55,-3 12 468,-3-1 0,-2 1-558,-8 10-90,-1-3 1129,0 18-1219,2 7-179,-1 22 269,5-7 2316,-4 25-2406,10-14 360,-4-1-90,10-9 359,-9-16-686,14-18 507,-7 1-42,8-24-318,-4 19-903,1-11 1,1 1 992,-4 11-218,5-7 1,1 3 37,-3 17 1948,22 12-2083,-14 9 0,0 3 200,-5-5 1,0 1-201,9 14 1,-1-3 3560,-3-13-3381,4-6 0,1-5 225,1-19-270,0-13 0,-3-11 509,-14-1 1,-6-6 0,1 2-433,2 6 0,1 2 1,-3-4 237,-5-5 0,-3-6 0,-3 2 0,0 9-46,-1 6 1,-3 1-60,-5-11 0,-4-5 0,-2 6-1512,-6 5 0,-1 3 1527,4-4 0,0 4-1097,1 10 1,4 6 1141,11 11-867,1 17 597,12 3 180,2 11 0,2 2 0,10 5 90,-5-4 0,1 5 0,0-3 59,-2-8 1,1 2-150,5 13 0,3 7 0,-3-4 657,-4-10 0,-1 0-627,3 8 0,3 3 0,-2-4-165,-2-8 0,-1-3 1572,0 7 0,-1 0-1482,3-2 0,-1-3 161,-2 3-26,8 3 630,-27-50-540,2-1 134,-9-13 1,-2-9-135,7 6 0,2-3 0,0 1-214,-3-8 1,2-1-57,3 1 0,2-1 0,2 4-877,1 9 0,1 3 832,0-5 0,4-2-360,11-10 1,2 2-98,-7 19 0,3 1 592,4-6 0,5-2 0,-3 6 0,7 2 0,-10 6 0,0-1 0</inkml:trace>
  <inkml:trace contextRef="#ctx0" brushRef="#br0" timeOffset="75385">18830 4499 7533,'-1'-34'90,"0"-1"0,3-9-90,18 58 0,3 16 0,-4 2 0</inkml:trace>
  <inkml:trace contextRef="#ctx0" brushRef="#br0" timeOffset="76080">17578 6433 7533,'-14'-24'404,"0"1"1,9 16-765,19 24 1,9 12 224,-8-5 0,0 1-90,10 12 0,1 1-315,-1-6 1,-2-2 539,-5-5 0,2-1 0,10 3 0,-3-7 0,-11-15 270,11-45 449,-19 9-404,-1-14 0,-1-2-1,0 21 1,-1 1 90,-2-19 0,1 0-135,5 16 0,0 3-270,-1-14-180,14 34-450,-3 42 540,2-1-135,-6-4 0,-1-1-134,5 4 359,-5 2-90,3-19 270,-5-51 89,-3 3 1,1-5 60,0 4 0,1-2 0,-1 1-285,-1-5 0,2 2 89,5 3 1,3 8 45,1 16 90,11 8 90,-1 24-225,-11-3 0,-1 2-1270,10 17 1180,-11-16 0,0-1-900,0-1 1,2-1 854,8 0 0,2-2 0,-5-2 0,1-2 0,1-7 0,0 0 0</inkml:trace>
  <inkml:trace contextRef="#ctx0" brushRef="#br0" timeOffset="76250">17342 6197 7459,'-16'-28'899,"0"-1"1,-3-14-144,19 30-756,36 26 0,0 8 0,-9-6 0,-1 0 0</inkml:trace>
  <inkml:trace contextRef="#ctx0" brushRef="#br0" timeOffset="77163">18260 5850 7533,'-7'-33'689,"0"0"1,-2 4 0,2 6 1019,5 10-1530,2 19 1,7 8-1170,6 21 1,3 10 584,0-2 1,1 2-552,-4-11 0,0 1 1,0-1 835,-1-1 0,0-2 0,-1-1 75,2-2 0,-1 0-285,3 5 0,1 4 0,0-1-98,-1-2 0,1 0 1,0-1 337,3 2 0,0 0 0,0-3 90,0 2 0,-1-9 180,0-20-270,-18-13 90,-13-37 45,-4 14 0,-2-2 359,5-11 1,-1-1 151,-3 8 0,1 2-286,9 3 0,3 1 179,-2 4 1,3 0-45,8 0 0,2 0-450,-7 1 0,5 2 502,19 0 1,10 7-818,1 11 1,4 4 29,-3-2 0,2 0 0,-2 1 195,5 3 0,-1 0-135,7-2 1,-2-7 314,-10-9 0,-3-5-768,0-3 0,-2-2 813,-1 1 0,-9-4 225,-16-5 0,-12 4 314,-33 7-494,18 14 0,0 4-90,-4 4 0,1 10 0,1 24 0,6 5-45,3-1-571,1 10 1,4 2 390,11-4 60,3-7 0,3 8 0,5-4-144,4-10 1,5-2 0,2-1 53,7 8 0,4-1 0,3-8-30,0-14 0,3-7 1,-2-4 194,7-5 0,-4-11 45,-7-16 0,-3-11 0,-4 0 584,-5-3 1,-3 0-465,-2 9 0,0 0 0,-2 0 105,-2-16 0,-6 6 1884,-5 9-1749,1 9 0,-2 4-180,-4 10-270,3 14-90,-3 8 180,5 10-270,5 28-45,3-13 0,2 4 225,0-3 0,0 3 1,2-1-1,2-4 0,1-2 0,0-1 1337,1 8 0,1-8-1157,18-16 270,-11-38-270,-10 4 0,-1-4 89,2-10 1,0-2-135,-2-2 0,-1 2 134,-3 7 0,1 0-134,2-3 0,-1 3-45,-2 8 0,13 4-360,3 58-270,-5-8 0,4 2 180,-2-4 1,1 1-1,-1-2-482,-1 2 0,1-5 932,4-4 0,-1-10 0,0-24 0,6-1 0</inkml:trace>
  <inkml:trace contextRef="#ctx0" brushRef="#br0" timeOffset="77617">20057 5788 7533,'4'-46'202,"-1"0"0,-1 9 1,0-2-1,0 6 248,-2-11-225,-3 6 0,-5 0 44,-6 13 1,-3 5 270,-23-7-360,-4 11 135,12 27 0,1 7-225,-1 4-1,8-3 1,1 3-180,4 4 1,4 2-1,6 11 0,7 3-1170,1 2 1,7-2 891,12-5 1,10-5 367,4-13 0,8-4 0,2-4-45,-2-5 0,2-5 0,1-1 0,0 2-775,0 0 1,1 1 0,-2 0 0,0-1 702,8 0 0,-1 0 0,-5 0 72,1-1 0,-8 5 45,-1 23-45,-35-3 0,-9 3 135,-8 7 0,-7-1-45,-2 1 0,-6-7-45,-18-7 0,4-19-360,26-22 0,6-10 270,2-9 0,6-4-17,6-3 0,9 1 62,10-1 0,5 1 270,-4 1 0,2 1 1413,5 1 0,2 2-959,-8 12 1,1 0 0,0 7-680,22 0 90,-9 25 180,-24 25-585,-3-3 1,-1 3-1,2 13 0,-1 3-1215,1 1 1,1-1 1529,1-1 0,-1-4 0,-4 0 0,-1-23 0</inkml:trace>
  <inkml:trace contextRef="#ctx0" brushRef="#br0" timeOffset="77784">20479 5181 7533,'-11'-47'503,"0"0"1,0 1 0,2 10 0,0 2-1,3 4-503,6-16-1259,29 40 1259,-11 7 0,22 10 0,-21-3 0</inkml:trace>
  <inkml:trace contextRef="#ctx0" brushRef="#br0" timeOffset="78446">20764 4970 7533,'7'-25'809,"-1"12"-449,-1-4 1079,-4 16-1169,5-4 90,5 26-585,0 12 0,3 6-255,-2-7 0,1 1 1,0 1 282,0 0 0,-1 0 0,1 2-276,3-2 1,1 3 0,1 0 0,0-2 172,2 0 0,0-2 0,0 1 240,0 1 0,0 0 0,0-2 60,5 6 0,-5-9 450,-13-18-270,-7-12 360,-40-23-226,9 7 1,-3-1-270,4 0 0,-1 1 180,-13-4 0,2 0 45,21 4 0,2 0-180,-5-3 0,3-1-360,4-11 90,34 2-180,11 10 180,0 3 0,7-2 0,-1-1-874,-4 0 1,0-1 0,0 0 1053,3 1 0,1 0 0,0-2 90,5-9 0,-1-2 0,-6 3-713,-8 6 1,-2 0 712,6-6 0,-2 3 269,-10 10-448,-16 45 178,-5-6-179,-2 18 1,1 3-361,2-14 0,0-2 1524,-3 10 1,3-1-1525,15 10 3568,-3-28-3028,15-19 0,5-10 224,2-15 1,-1-10-75,-1 3 0,1-3 0,-3-2 3,-4-4 0,-3-3 0,-2 3 116,3-6 1,-6 4-225,-9 13 0,-4 8-584,-1 16 449,0 13-450,5 28 450,2-6-180,7 12 0,1 4-25,-7-19 0,1 1 175,8 12 0,3 7 0,-1-5 120,-4-8 0,1 0-45,2 2 0,5 4 0,1 2 0,-3-6-1167,6 9 1,-3-2 1121,-2-12 0,0 2 0,-10-2-360,-20 12 0,-12-5 135,0-18 1,-5-1 224,-8 5 0,-4 2 0,-1-1 0,2-3 0,-1-1 0,-2 1 0,-5 2 0,0 0 0,0 0 0</inkml:trace>
  <inkml:trace contextRef="#ctx0" brushRef="#br0" timeOffset="80150">16276 6829 7450,'-24'-31'0,"4"1"0,-3 10-139,-2 8-131,-4 12 1,-1 5 629,-9 9-1155,8 1 0,-4 4 0,5-1 750,10 0 0,0 2 45,-15 7 0,-7 4 0,4-3-45,12-6 0,-1 1 0,-7 3 0,-8 6 0,0 1 0,5-5 0,0 3 0,-3 0 45,9-6 0,-7 4 0,-3 2 0,0 0 0,3-1 0,4-3 0,-2 1 0,5-2 0,-5 3 12,2-3 1,-5 3 0,-4 2 0,-2 1 0,2 0 0,2-2 0,6-3-13,2 0 0,5-3 0,-1 1 0,-5 2 67,1-1 1,-5 3-1,-4 2 1,-1 1-1,-1 0 1,2 0-1,3-3 1,5-3-375,-3 4 1,5-4-1,0 1 1,-6 3 346,7-5 0,-3 2 0,-4 3 0,-1 2 0,0-1 0,0 0 0,2-1 0,3-3 0,4-2 5,-5 3 0,6-5 0,0 1 0,-3 4-7,-2 1 1,-3 4-1,-4 2 1,1 1-1,0 0 1,5-4 0,4-5-69,-2 4 0,5-6 0,-2 4 84,0-2 0,-4 4 0,0 0 0,2-1 0,6-5-138,2 1 0,3-2-51,-13 7 0,6-5 45,19-12-269,15-14 269,9-19 0,12-9 0,4-3 45,-10 7 0,1-2-417,4-4 0,3-3 0,-2 3 417,-2 1 0,-1 2 45,4-5 0,3-1 0,-6 4 0,1-2 0,-1 4-45,1 0 0,0 0 165,3-6 0,1-4 0,-1 2-165,3-1 0,-2 2 180,-3 2 0,-1-1-46,-6 6 1,0-2 0,-1 4 703,-2 4 1,-1-1-524,5-16 0,-1 1 1851,1 6-1761,-3-3-540,-13 28 450,-5 12-990,0 23 630,0-6-180,3 6 1,0 0 269,-2-6-723,2 9 0,0-2 633,-3-10 45,0 6 1,-6 4 44,-10 1 0,-7 1 0,0-1 0,0 4 0,-2 0 0,1-6 0,0 1 0,1-1 0,-1 0 0</inkml:trace>
  <inkml:trace contextRef="#ctx0" brushRef="#br0" timeOffset="81150">16425 12543 7533,'35'-28'-540,"-2"6"-2737,-32 39 984,5-8 3627,-21 10 0,-9-3-525,-19-29-764,15 15 0,-2-4 15,2-14 0,-2-8 0,3 1-5,5 5 0,-1-1-55,-9-8 0,-5-3 0,1 0-256,5 5 1,0 0 0,-2-2 219,1 1 0,-2-2 0,-2-1 0,1 0 0,2 2 207,2 1 0,3 3 0,-1-1 0,-3-1-171,-3-3 0,-4-2 0,-1-1 0,3 1 0,4 4 0,4 3 0,3 2 0,-3-4-15,-3-1 0,-6-6 0,-3-2 0,0-1 0,3 3 0,4 3 15,-1-2 0,5 3 0,-7-6 10,10 10 0,-4-4 0,-4-2 0,-1-2 0,-1-1 0,-1 0 0,2 0 0,2 2 0,3 3-10,-7-9 0,3 3 0,1 1 0,0-1 0,-1 0-313,0 1 1,-1 1 0,0-2 0,0 1-1,0 0 1,2 1 312,-4-5 0,1 0 0,1 1 0,3 2 0,3 4 60,3 3 0,3 3 0,-1 0 25,-5-7 1,-2-1 0,-1 0-41,4 5 0,-2-1 0,1 1 0,3 2-1,-8-6 1,0 0-23,0 3 1,-4-5 0,1 1-1,6 6 23,8 3 0,1 2-75,-6-4 0,-3-2 0,8 3 871,6-5-886,-3 8 1,3 2 44,16 5-270,-9 2-270,11 6-180,5 6 541,2 6-181,5 6 450,1-4 0,-1 15 0,1-15-90,-1 15 90,-5-9 89,4 15-179,-10-19 1659,10 17-1659,-9-13 89,9 16-89,-10-9-179,10 2 269,-9-10 2970,9-1-2970,-4-5-90,16-18 90,-8-4-90,4-6 0,2-5 45,-4-4 0,-1-2 180,9-7 0,0-5-293,-12 8 1,0-4 0,-1-1 0,-1 4-1572,7-6 1,-3 1 1524,-4 1 0,-3-2 0,-3 7-355,-5-2 0,-13 29 1,-6 6-1</inkml:trace>
  <inkml:trace contextRef="#ctx0" brushRef="#br0" timeOffset="82217">10550 9667 7120,'-12'-33'30,"0"0"0,-9-5 0,-6 1-60,4 13 0,-3 2 0,-1 2-60,-3-1 0,-2 1 0,-1 7 45,-17 6 1,1 13-16,19 7 0,3 7 0,2 6-8,6 4 1,3 5-1,2 5 1,1 2-480,5-3 1,1 4 0,2 1 0,0 3 0,2 1 0,0 2 610,0-9 0,2 3 0,0 1 0,0 2 0,1-1 0,-1 1 0,2-1 0,-1-1 0,0-3-246,1 4 0,-1-2 1,1-1-1,1-1 0,-1 0 1,1 1-1,-1 0 194,2 2 1,-1 0 0,1 0 0,0 0 0,-1 0 0,1 1 0,-1 1-148,0-1 0,0 2 0,0 0 0,0 1 0,-1-1 0,1-1 1,-1-2-1,0-2-135,0 6 0,-1-3 0,0-1 0,0 0 1,0 4 269,0-3 0,1 4 0,-1 2 0,0 0 0,0-3 0,-1-4 0,0-6 0,-2 6 0,-1-6 0,-2-10 0,-6-4 0</inkml:trace>
  <inkml:trace contextRef="#ctx0" brushRef="#br0" timeOffset="82963">9880 10770 7533,'-6'-43'599,"-1"1"1,4 4 0,-1 6 209,-1 1-539,5 12-90,5 7-720,19 1 45,2 2 1,3 0 404,3-1 0,2-1-1385,12-4 0,-1 0 1385,-12 5 0,-1 1-225,1-2 0,0-2-270,6-7 1,-1-1 404,-12 7 0,-1-3 150,4-8 0,2-7 0,-4 4 30,-8 9 0,-2-2 0,2-15 0,-1-8 0,-3 4 45,-3 13 0,-3-1-75,-2-12 0,-1-6 0,-1 5-967,-2 9 0,-1 1 1177,-1-10 0,-2-2 315,1-8 0,0 3-503,0-2 502,0 6 1,0 4 225,0 19-450,0 3-180,0 24 777,6 13-1182,5 10 0,1 6 90,-4 0 0,1 3 75,3 4 0,3 4 1,-2-2 59,-5 0 0,-1 2-23,0-8 1,1 5-1,0 0 1,-2-6-524,-2-2 1,0 0 515,0 11 0,0 6 0,-1-7-83,-3-13 1,0 0 22,0 8 0,0 4 1,0-6 179,0 10 0,-1-7 0,2-14 0,5-37 0,6-16 0,7-14 1190,-7 16 0,1 0-1190,2-2 0,0-2 587,1-5 1,0-3-228,3-4 0,-1-2-180,-2-2 0,0 1 494,-1 7 1,0 3-1867,-5 7 0,-1 3 1731,3-8 271,-1 19-810,-10 12 180,10 23-270,-4 0-180,4 6 0,2 5 0,-3-5 0,0 1-93,8 8 0,0 0-42,-5-6 0,0-2 135,12 7 270,-1-19 0,-11-18 592,5-18-412,-11-19 90,-1-9-180,-5 14 0,-2-2 404,-2 0 1,0-1 1143,3 5 0,-1 1-1281,-4-2 1,-1 3 272,-1-4-181,0 13-719,2 8-269,16 38 359,-3-9 90,5 10 0,3 2-135,-1-7 0,2-1-270,9 10 1,3-2 359,-10-6 0,3-2-405,15 1 1,0-5 269,-5-4 103,-3-6 0,0-5 1,3-14-1,5-3 1</inkml:trace>
  <inkml:trace contextRef="#ctx0" brushRef="#br0" timeOffset="83150">11938 9729 7533,'12'-38'2069,"-5"7"-2069,-2 19 0,-5 6-90,0 12 90,0 17 0,0 5-311,-5 14 131,-3-9 0,-2-1-1459,0-7 1,-1 0 1522,-3 10 1,-2 1-380,-5 1 1,1-2 307,6-8 1,-1 1 186,-11 10 0,-6 4 0,4-6 0,10-11 0,0-1 0,-5 3 0,0-1 0,0 1 0</inkml:trace>
  <inkml:trace contextRef="#ctx0" brushRef="#br0" timeOffset="83329">11677 9804 7533,'10'-40'329,"-1"0"1,-1 5 0,2 6 1649,25 6-1619,-12 15-360,19 2 180,-14 14 0,1 7-945,4 11 0,1 4-214,1-7 0,1 3 709,-11 0 0,1 4 0,-1 1 0,-3-3-478,1-1 0,0 1 748,2 9 0,1 5 0,-2-6 0,-4-10 0,-1-2 0,2 8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13:33.77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9334 7685 7533,'18'-38'539,"0"0"1,9 3 0,6 9-765,13 20 0,2 7-1414,-4-5 1,-1 1 401,3 0 1,3-1 1116,-7-1 0,3-1 0,-4 0 310,0 2 0,2 0-190,-4 0 0,4 0 0,3 0 0,0-2 53,-4 1 1,1-1 0,1 0 0,0 0 0,-1 1-222,-1 1 0,-1 1 0,0 0 0,0 0 1,1-1 203,5-1 0,1-1 0,1-1 0,-1 1 0,-2 1-180,-3 2 0,-2 0 0,0 1 0,-1 0 1,0 0 232,7-2 1,-1 1 0,0 0 0,0 0-90,-2 1 0,0 0 0,0 1 0,0-1 22,-1 1 1,-1-1 0,1 1-1,1 0-4,-3 0 0,1 1 0,1 0 0,0 1 0,-1-1-41,5 0 1,-1 0 0,0 0-1,1 0 5,-5 0 0,0 0 0,1 0 0,1 0 0,3 0-47,-5 0 1,4 0 0,1 0 0,1 0 0,-3 0 0,-2 0 0,-6 0-240,8 0 1,-6 0 0,4 0 303,1 0 0,6 0 0,1 0 0,-3 0 0,-7 0 300,10 0 1,-7 0-211,1 0 0,1 0-174,-11 0 0,1 0 0,-1 0 174,7 0 0,-3 0-90,-8 0 0,-2 0 704,-2 0 0,0 0-659,4 0 0,0 0-45,-3-5 0,-2-1 270,17-3 1700,-27-8-1970,-21 4 900,-8 1-811,0 0-178,-16-1-1,8 1 180,-20-1-270,19 1 3392,-7 5-3392,5-4 90,-2 4 90,-17 0 0,10-4-1606,4 5 0,0 0 1696,-1-2-89,1-1 0,0 1 179,2 1 225,-4-4 0,-1-1-136,1-4 91,3 2 0,3 0 449,6 0-359,6-4-270,8 11-540,27 2 3305,0 5-3124,26 0 353,-10 11-444,11-3-89,-11 16 179,-14-13 0,0 2 225,-3 9 0,-4 4 135,1 3 0,-4 0-136,-3-3 1,-4 0 180,-3 10 0,-2-3-225,-2-2 90,0 0 0,0 1 0,-6 14-180,5-12 270,-5-7 0,17-38-270,3 3-45,13-17 0,9-6-45,-1 10 0,3 1 0,1 0-185,1-3 1,0 0 0,1 3 0,4 3 0,1 2 0,-3 6 0,2 6 0,1 1 0</inkml:trace>
  <inkml:trace contextRef="#ctx0" brushRef="#br0" timeOffset="1422">13958 10634 7533,'-7'-19'3276,"7"-5"-2864,18 5-682,3-17 90,-9 8 0,1-6 0,-2 2 90,-3 2 0,-1-3-730,0-4 1,1-7 0,-1-1 0,-2 6 180,-3-2 1,-1 1 728,2 3 0,2-3 0,-1-4 0,1 1-18,-2 2 0,1-1 0,0-2 0,-1 2 0,1 0-27,-1-2 0,1 0 0,-1 1 0,2-2 8,0 2 1,0-2 0,2 0 0,-1 0 0,0 3-275,0-1 1,0 0 0,1 4 0,-1 3 355,1-6 0,1 3-123,-2 3 1,0-1 0,-2 8 77,-4 3-899,-22-10 539,6 21-180,-20-2-450,-11 28 1170,22-3 90,-15 10 90,22 6-270,10-9 45,-5 6 0,-2 3-136,5 1 1,0 1-202,-3 1 1,0 0 66,1 3 0,0-1 135,0-2 0,1 0 380,1 4 0,-1 1-605,-6 10 0,-2 3-156,6-9 1,1 2 0,0-2 200,-2 6 0,0-3 27,1-1 1,3-5 242,5-9 2439,16-24-1989,13-13-361,3-6 1,1-3-315,-4 7 0,1 0 180,11-14 0,4 0-165,-11 13 0,1 2 0,1 0 200,2 0 1,-1 1 0,3 1-381,6 0 0,1 2 1,-3 1 649,-2 2 1,-2 3-576,5 5 0,-6-2 1434,-10-10-39,-34-36-990,-11 9-1191,-3 13 1,-8-1-1,2 1 786,2 2 1,1 1 89,-12-3 0,-1 0-241,-1-2 1,-2 0 285,-1 7 0,-2 1 0,1-3 0,1 1 0,2 6 0,0 0 0</inkml:trace>
  <inkml:trace contextRef="#ctx0" brushRef="#br1" timeOffset="30121">28512 6346 11708,'-20'-37'526,"1"0"0,5 5 1,-2 7-994,-13 14-157,-8-1 657,10 7 0,-3 2-1156,-11-6 0,-3 1 1128,11 6 0,0 3 1,-2-1 35,-7-2 0,-3 0 1,-3 0-44,7 2 1,-4 0 0,-1 0-1,0 0 1,2 0 26,-2 0 0,3 0 0,-2 0 1,-1 0-344,-2 0 0,-2 1 1,-1-1-1,1 0 1,5-1 384,4-1 1,4-1-1,1 0 1,-2 0-29,-3 0 1,0 1 0,0-2 0,1-1-12,-8-4 0,3-2 0,-1 1-60,-3 1 1,0 1 0,0-1 38,6 0 1,-1-1-1,1 1 1,3 1-82,2 2 0,2 2 0,-2-1 65,0-1 1,-2 0 0,0 1-1,3 0-49,-13 1 0,3 1 46,12-1 0,-2 0 0,2 0 6,-15 0 1,2 1 42,7-3 0,2 1-99,7 1 1,1 1 196,0 0 1,1-1-109,-14-7 707,12 4-745,3-5 1624,15-1-1874,2 1 946,7 5-852,5-4 636,0 10-232,5-10 451,2 4 1,11 0-97,1 1-16,0 6-371,5 0 161,-10 0-851,9 0 360,-9 0-493,4 0-67,-6 0 449,1 0-4,-1 0 240,0 0 0,6 0 0,-4-5 329,15-2-212,-3-17 124,-5 12 1,1-2-15,0-4 0,0-1-169,5-2 1,1-1 228,0 0 0,1 0 47,-1 0 1,0 0-53,-2 3 1,-2 1 139,2-7 302,-10 7-398,-16 12-295,-11 0-849,3 12 569,-15 6 277,14 7-19,-7 6 146,15 5-79,-5 2-429,6 5 353,6 1 575,0 4-916,7 2 149,-1-9 1,-1 2-97,-6-10 0,0 1-185,7 6 0,-2-2 253,-9 5 127,10-7-33,-9-10 283,3-2 258,-21-11-17,12-2 409,-24-10-666,14-2-681,-22-6 70,14 6 291,-12 2-290,-2-1 387,2 5-734,-15-4 426,18 4 0,-2 2-261,-7-2 0,-3 2 775,4 1 1,-3 2 0,-1 0-62,-2 0 0,-2 1 0,1 0 12,0 3 1,0 1 0,0-1-223,4-1 1,0-1-1,2 0 100,-6 2 0,4-3-481,12-4 0,5-2 470,2-6 1,34-11 0,9-1 0</inkml:trace>
  <inkml:trace contextRef="#ctx0" brushRef="#br0" timeOffset="45949">16475 10894 7533,'-6'-25'449,"5"6"-269,-5 1-360,6 11 90,0-4 180,0 10-90,0-10 0,0 9-359,0-3-1,-5 5 180,-2 0 0,-5 5 90,-12-3 90,4 9 90,-11-10-180,6 5 270,-5-6 0,-7 0 0,-2-6-297,-9-6 297,4-8-136,19 9 1,0-2-45,3-2 0,0 0-45,0 1 1,2 1 133,-12-11-89,-4 6 0,4 5 180,-10 12-180,9 2 90,-3 12 0,5 5 45,5 1 0,-1 3-90,0 0 0,0 3-495,1-2 1,-1 3 0,1-2 404,2-1 0,2 1 90,-2 3 0,1-2-135,-13 7-428,8-1 608,-2-6-270,7-13 180,3-6 0,-16-12 0,3-17-90,2 7 874,8-14 1,0-3-740,-1 11 0,-3 2 89,-7-4 1,-2 2-135,7 5 0,0 7 180,-12 17 0,3 8-57,-1 2-93,11 0 0,-4 6 0,0 0-60,4-3 0,0-1 0,2 1-60,-12 11 0,1-3 0,-2-4 0,2-6-180,-5-7 90,3-17 1,-9-6 224,23 0 0,0-1-3281,-15-8 3281,17 7 0,-1-1-135,-18-9-28,12 5 0,-2 0 163,-2 5 0,-3 1 90,-7-3 0,-3 3 0,3 7 0,0 5 0,6 2 0,-1 3 14,0 6 1,-3 2 0,2 2-120,7-1 0,3 1 0,-2 1-343,-9 4 0,-1 2 0,1-1 283,5-3 0,1 0 0,2-1 30,-9 4 0,3-2-45,7-4 0,1-3-45,-2 0 0,1-6-190,3-9 0,1-7 10,-4-8 1,1-4 179,4-1 0,3-2 1524,1-9 0,-1-1-1299,-6-2 0,-4 4 89,1 13 1,-2 3 20,-1-7 0,-3 5 25,-6 19 0,3 7-234,-2 2 9,12 3 0,-1 2 45,8-4 0,2 1-866,-11 15 731,10-15 1,1 0 44,-14 7-90,3-4 0,-1-6-90,-1-2 90,8-5-45,-1-3 0,0 1 45,5 0 45,-10-9 0,0-5 225,-2-6-207,6 1 1,0-1 116,5 6 0,0 0 0,0 0 0,0 2 1509,-19 0-1374,12 5 0,-1 1-225,-9 7 54,13-2 1,-1 1 80,2 6 0,2 3-315,-16 1 120,11 2 0,-6 3 0,2-2 15,-7 1 0,1-1-45,-3 4 1,-1 0 89,-6-7 0,5-4 89,8-4-89,-11-7 0,27-5 180,16-6-180,-1 4 180,-4-4-90,9 0-90,-3 5 506,5-5-506,0 5-90,0 1 90,0 0 572,0 5-752,0-4 180,0 4-179,5 0 89,13-15 0,3 7 135,-4-2 0,2-2-135,18-13-128,-16 11 1,2 0 217,2 2 0,0-1 135,0-7 0,-1 0-135,-4 10 0,-1 0 134,8-17 1,-2-1 135,4-2-90,-7 7 0,-3 1 90,-5 3 90,-3 8-180,-11 12 89,-5 6-808,3 6 359,-3 0 525,5 12-705,0 2 90,5 10 0,2 2 180,6 5 0,5 6 90,-6-21 0,0 0-727,9 16 727,-6-17 0,-1-1 269,5 23-314,-4-13 0,1 2 225,0 3 0,-1 0-1535,-1-3 1,-2 0 1399,1-3 0,-2 1 45,-2-3 0,0 1-55,-2 1 1,0 0 9,-1 5 0,0-1 135,-3-4 0,0-1-90,-3 16 90,-12-8 0,-1-17 0,-7-7 349,3-6-439,-7-6-1,3 0 1,-3 0 3078,-5-6-3078,14 0 0,-14-13 270,4-5-270,-1 3-854,0-7 1,-1 0 853,-9-4 0,13 3 0,-2-1-675,-1 5 1,0 1 584,6 4 0,-2 0 0,-10-2 0,-2 2 0,6 5 0,0 0 0</inkml:trace>
  <inkml:trace contextRef="#ctx0" brushRef="#br0" timeOffset="52188">6359 5937 7533,'-19'-23'764,"0"-1"1,-11-10-585,12 28 0,11 6 179,1 0-179,6 0 360,0 0-360,0 6 450,6 6-451,1-4-2427,22 9 2158,-7-16-90,13 5-945,-9-8 0,1-2 1125,21-8 90,-13 4 0,3-3-933,-4-5 1,3-3 0,-2 1 902,-3 4 0,-1 1 0,1-2-60,0-3 0,1-1 0,1-1 0,0-1-393,6-1 1,2 0-1,-1-1 1,-2 0 332,1-4 0,-2 0 0,2-1-128,-3 5 0,3-1 0,-1-1 0,-1 1 233,-6 1 0,0 0 0,-3 1 0,-1 0-225,12-8 0,-3-2 0,-2-1 0,0-4 1,-7 3 134,-11 8 0,-5 1-45,6-11 0,-7 2 570,-16-4-570,-15 12 1616,-6 8-1616,-2 11 0,-2 4 2218,-12 1-2158,1 9 0,-7 3 0,4 1 590,6-3 1,-1 3-561,4 3 0,-5 4 0,-3 2 0,2 1 0,5-3-155,3-1 0,3-1 0,-3 3 125,-1 1 0,-5 4 0,-3 2 0,0 1 0,3-2 0,5-2 30,-4 2 0,5-1 0,-4 2 30,3-1 0,-5 4 0,-2 1 0,0 1 0,3-3 0,7-4-619,2-1 1,4-4 0,0 2 588,-12 11 0,-1 2 0,10-2 0,15-7 0,8-2 76,10 12-166,25-4 0,9-4-152,-9-14 0,6-3 242,2-2 0,9-1 0,4-1 0,-1-1 0,-5-2 0,0-1 0,-3-3 0,3 0 0,0 0 0,-1-1 0,1 1 0,0 0 0,-1-1 0</inkml:trace>
  <inkml:trace contextRef="#ctx0" brushRef="#br0" timeOffset="53150">6297 3619 7533,'-18'-28'809,"-1"0"1,-18-5-990,0 44 90,16 14 210,9 4 0,0 10 0,3-4-784,4-8 0,0 1 664,-2 6 0,-2 7 0,0 1 0,0-5-135,-1 3 0,-1 2 27,3-7 0,-1 7 0,-1 2 0,0-1 1,0-5-986,-3 3 1,0-4 0,-1 1 727,0 6 1,-1 1 0,0-6 274,1-9 0,-2-9 519,-18-16-519,12-16-90,-7-15 0,0-11 90,12-3 0,5-6 1,-1-4 232,3 8 1,-1-3 0,0-2 0,2-2 0,1 0-159,2 3 0,0 0 0,1-2 1,2 0-1,2 0 0,2 0 194,3 0 1,3-1 0,1 0 0,3 1 0,1 0 0,3 2-90,1 3 0,2 0 0,2 1 0,3 2 0,1 2 0,2 2-54,6-2 0,4 3 0,3 3 0,0 2 0,1 3-242,-2 4 1,2 2 0,0 3-1,-1 2 1,-2 3-35,6-1 0,-2 4 1,-4 5-31,8 7 0,-10 8 2044,-15 16-2314,-13 0 1,-2 2 269,-5 13-331,-11-8 1,-6 4 0,-1-3 510,0-6 0,-2-1 90,-1 0 0,-2 3 0,-5 1-18,-2-5 0,-5 2 0,-3 0 0,2-2 0,4-4 333,-7 6 0,-2-2-207,6-2 0,-7 5 0,-1 0 0,2-2 0,9-6-19,6-6 1,3-3 180,-11 8 0,3 2 1436,-1 15-1256,24 7-135,31-8 0,12 0-181,1-8 1,5-1 232,-6-6 0,2 0 0,3-3-390,-4-6 1,3-2-1,2-2 1,0-2-203,5-1 0,0-2 0,3-2 0,0-2-9,-3-1 0,2-2 0,1-2 1,-1-2-1,-2 0 72,-2-2 0,0-1 0,-1-1 0,-3-3 0,-3-2 142,1-6 1,-2-3-1,-5-2 1,-8-1 138,-6-7 1,-9-1 0,-8 2 1518,-14-7 0,-12 7-1107,-10 10 0,-5 14-621,11 20 0,0 11 0,3 4-90,-5 14 0,6 5-52,11-13 0,3 2 1,4 2 51,3 9 0,5 2 0,5-6 135,1-11 0,7-1-158,6 2 1,6 5 0,3-2 0,-2-7 157,2-9 0,3-3-285,12 5 0,7 1 0,-6-7 357,-12-10 0,-2-4 1,12-2-1,0-3 0,-11 1 1,0-1-1</inkml:trace>
  <inkml:trace contextRef="#ctx0" brushRef="#br0" timeOffset="53602">7785 3904 7533,'19'-12'1439,"-7"-1"-4716,10-10 2513,-17 8 1196,22-14-342,-24 21-90,2-14 0,-17 13-1331,-12-3 0,-4 1 1151,-11 3-150,1 3 0,-8 0 1,5 4 327,10 2 0,-2 3 69,-7 2 1,-10 1-1,0 3 1,7 2 82,8 4 0,5 2 0,-1 0-90,-11 0 0,-2 1 0,8 4 165,5 17 0,10 1-136,8-4 974,27-1 1,11-3-929,6-22 0,4-4-135,3 6 0,4-4-464,2-16 1,3-7-1,-6 0 374,-9 3 1,-2-3 29,8-6 0,3-5 0,-4-4 334,-5-6 1,-3-4-1,-3-1-304,-3 3 0,-2-1 0,-2-5 102,-4 4 0,-1-6 0,-2-1 0,-2 0 0,-3 5 138,-4-5 0,-4 3 0,-1 0-150,1-5 0,-1 1 0,-3 3 299,-9-7 1,-1 9-90,0 5-180,6 9 0,0 4-1282,-2 10 1461,4-2 285,-5 14-1004,5 2 270,-10 40 90,4-3-60,4 3 0,1 8 1,0-4-86,-2-5 1,0-1 204,4 5 0,0 4 0,0-1-150,2-4 0,0 0 0,0-1 90,-2 8 0,0 0 0,3-5 0,1 2 1,0 0-540,0 0 1,0 1 0,0-2 568,1-6 0,1 0 0,1 4 60,2-2 0,1 5 0,1 2 0,0-2 0,0-4 0,2 3 0,0-4 0,1 2 0,3 2 0,0-1 0,-1 0 0,1 0 0</inkml:trace>
  <inkml:trace contextRef="#ctx0" brushRef="#br0" timeOffset="54266">6756 5850 7533,'-22'-15'719,"-1"0"1,-13 0-540,18-2-3457,11 17 1163,2 0 3433,5 6-1139,11 12-360,-9 2 225,16 11 0,3 2-315,-3 5-350,-1-3 1,4 7 0,-1-4 529,-3-9 0,0 2-45,1 7 0,2 8 0,0 1 0,-2-6-66,-3-10 0,-2-3 0,3 4 141,-1 4 0,3 6 0,0 3 0,1 2 0,-2-3 1,-1-6 385,2 7 0,-2-6 1,2 7-315,-3-9 1,2 5 0,1 3 0,1 1 0,0-1 0,-2-2 0,-1-6-364,4 9 0,-3-5 1,5 5 394,-4-11 1,2 3 0,2 4 0,1 1 0,1 1 0,0-1 0,0-1 0,-2-4 75,1 1 0,0-2 0,0-1 0,-1-1 0,1 1 0,1 1-95,-2-1 1,0 1 0,1 0 0,-1 0-1,1 1 1,1-1 0,-1 0 12,3 2 1,0 1-1,1 1 1,0-1 0,-1-2-1,-2-2 1,-2-4-349,7 10 0,-4-6 0,3 4 310,-5-6 0,2 4 0,2 2 0,0-1 0,-1-2 0,-3-6 30,4 3 0,-3-5 0,1 2-98,-1 1 1,1 1 0,1 2-1,0 0 0,3 5 1,2 0 0,-1 1-1,-2-4-202,0 0 0,-2-4 1,1 4 269,1 1 0,1 4 0,0-1 0,-3-4 0,-5-8 0,-1-4 0,0 1 0,8 11 0,0 0 0</inkml:trace>
  <inkml:trace contextRef="#ctx0" brushRef="#br0" timeOffset="54904">7648 5528 7533,'0'-33'1259,"11"9"-1079,3 24 0,11 13-90,-2 6 0,1 3-1729,-7-2 1,2 2 1625,9 6 0,3 4-107,-9-5 0,0 2 1,0-2 74,4 3 0,3 3 27,-4-5 0,4 4 0,2 2 0,0-1 0,-4-4 48,1 0 0,-2-4 0,5 5-30,-1-1 0,5 4 0,2 2 0,1 1 0,-2-3 0,-4-4 30,1 2 0,-3-4 0,4 5-43,-5-5 0,4 3 0,2 4 0,1 0 0,0-1 1,-4-1-1,-4-4 13,5 6 0,-4-4 0,4 6 11,-8-9 0,5 4 0,1 3 1,3 1-1,-1 1 0,-1-2 0,-3-2 1,-4-3-284,3 3 1,-5-5-1,0 2 1,4 4 327,-2-2 0,5 4 0,2 4 1,1 1-1,0 0 0,-1-1 0,-2-2 1,-4-5 55,3 5 0,-5-5 1,0 1-1,5 7-13,-6-9 0,3 5 0,2 2 0,2 2 0,1 2 0,0 1 0,0 0 0,-1-1 0,-2-1 0,-1-3-173,0 1 1,-1-1 0,-1-1-1,-1 0 1,0-1 0,0 1 0,1 1-1,0 0 104,0 0 0,1 0 0,-1 0 0,1 1 0,0 0 0,1 0 0,-1 0 0,1 1 0,-1 0-160,0-1 0,1 1 1,0 2-1,0-1 1,1 1-1,-1-1 0,-1-1 1,-1-2-1,-1-2 1,-2-2 129,5 6 0,-3-5 0,-1-2 0,1 3 0,4 4-20,-6-8 0,2 3 0,2 3 0,2 2 1,0 0-1,0 1 0,1 0 0,-1-1 0,-2-2 1,-1-3-1,-2-2 0,8 10 0,-3-5 0,-1-2 1,0 1-1,2 4 0,-2-3 0,0 1 0,1-1 1,-1 0-1,0 0 0,0 0 0,0 1 0,0-1 1</inkml:trace>
  <inkml:trace contextRef="#ctx0" brushRef="#br0" timeOffset="58884">5392 6916 7533,'6'-34'119,"0"-1"1,4 1 0,4 1 330,6-2 0,3 2-563,-4 6 1,3 2 157,10-1 0,1 4 135,1 3-180,3 9 0,1 3-90,0 0 180,-6 3 0,1 1-225,-3 3 0,-1 0-1324,19 1 1324,-15 4 0,1 2 0,3-2 0,3 2 0,6 2 0,3 1 135,-9-1 0,2-1 0,1 0-641,5 1 0,2-1 0,0 0 618,-10-3 1,1 0 0,-1 0 0,0-1-601,6 1 0,-1-1 0,0 0 623,1 0 0,0 0 0,0-1-30,3-2 0,0-1 0,2 0-165,-12 1 0,0 1 1,2-1-1,1 1 213,-2-2 0,2 0 0,1 0 0,0 0 0,-1 0-18,8 0 0,0 0 0,0 0 0,0 0 0,0 0 0,1 0 0,-2 0 0,-2 0 0,0 0 0,-2 0 0,-1 0 0,-2 0 0,0 0 0,-2 0 60,-3-2 0,-2 0 0,1 0-54,-1 0 0,-1-1 0,2 1 24,1 0 0,2 0 0,-2-1 477,10-3 0,-3 1-462,-17 4 0,-3 1 1816,6-6-1951,-19 6 2420,-17 0-2420,-12 0-180,-19 6 90,5 0 0,-3 0 645,3-2 0,-2 0-525,-8 5 0,-4 1 0,0-1-619,6-3 1,1-2 0,-2 1 700,1 2 1,-2 1-1,0 0 1,-1 0-1,2-2 1,0 0-1,0 0 1,-1 0 21,-3 2 1,-1 0 0,-1-1 0,0 1-486,7-3 0,-1 0 0,0 0 0,-1 0 0,0 1 477,-4 1 0,0 0 0,-1 1 0,1-1 0,1-1-240,-4 0 0,3-1 1,-1 0-1,-3 0 264,10 0 0,-2 1 0,-2 1 0,1-1 0,1 0 0,2-1-240,-7-1 0,2 0 0,1-1 1,-2 1 214,3 0 1,-2 1 0,-1 0 0,2 0 0,1-1-79,-1 0 1,1-1 0,1 0 0,0 0 72,-9 1 0,1 0 0,3 0 0,8 0 0,3 1 0,0-2-60,3 0 0,-1-2 0,1 2-30,-3 4 0,-1 2 1,4-3 576,-1-4 0,0 0-517,1 4 0,-3 3 0,6-1 810,-9 4-810,9 2 921,18 4-1280,6-1 2714,23-3-2355,14 4-45,0-13 0,6-3-787,0 0 1,3 0 0,-1-1 831,2 0 0,3-2-113,-6 0 1,5 0 0,-1-1 0,-5 1-120,-2 1 1,-1-1 201,8-3 0,6 0 0,-5 1-105,0 2 1,-2 0-250,-3-1 1,1 0 0,0 0 263,-4 2 0,-1 0 1,-1 0-70,12 3 1,-2 0 0,-3 0-1,-2 1 1,-10 2 0,0 0-1</inkml:trace>
  <inkml:trace contextRef="#ctx0" brushRef="#br0" timeOffset="60255">7003 6916 7533,'0'-38'329,"0"0"1,-2 12 0,-1 0 30,2-13 0,0 1 0,-4-10-181,5 9 91,0-3-360,0 10 180,0 7 0,0 2 90,0 9-180,0 1-270,0 8 90,0 5 90,-6 5-269,5 8-1,-10 17 540,5 14-180,0-19 0,0 1-260,0 1 1,-1 1 348,1 6 1,0 3 0,0-3-509,0-1 1,-1 3 418,1 2 0,-1 6 0,1 1 0,1-6 0,1 2 0,0 0 45,1-3 0,0 6 0,0-1 0,1-6-45,2-2 0,0-2 90,0 3 0,0 4 0,0-8-90,0-1 90,0 3 180,0-28 0,0-6 629,0-6 299,0-6-1018,0-7-180,-6-1 180,5-3-45,-9-1 0,-2-4-270,-1-18 0,0-2 6,-1 7 0,0-2 9,2 0 0,0-3 1,2 3-785,2-3 1,2 1 783,-1 2 0,-2-3 0,2 0-311,0 2 1,1 0 0,-1 0 490,-1 1 0,-1 1 0,1 2-941,1-6 0,1 3 1060,0 10 1,1 2 0,1 3 0,2 2 728,6-15-773,-1 8 0,1 1-135,15-8-90,1 8 495,-2 10-585,-11 21 1274,-2-5-1814,-5 6 2870,0 0-2780,6 6 360,-5 1 270,10 5-179,-10-5 628,21 10 1,-1-9-180,22 10-90,-16-14 0,1-2-559,3 4 1,1-1 333,-3-4 1,0 0 88,-3 2 1,1-1 45,3-4 0,-1-1-180,14 1-187,-5-6 1,0 0 366,3 5 360,2-13-91,-25 9 91,-18 0 0,-7-4 400,-6 10-1480,-5-5 730,5 6-460,-5 6 180,5 0 1,7 7-91,-6 10 180,11 3-90,-4 17 360,5 6-416,-1-18 1,2 1 460,1 4 0,1 2-1264,-3 8 1,1 0 1083,5-9 0,0-1 0,-5 8 0,-1 0-795,3-1 1,-1 0 779,-1-10 0,-1 1 0,-1 1-60,1 5 0,0 2 0,0 0 0,0-2 0,0-1 1,0 0-303,0-3 0,0-1 1,0 0 331,0 0 0,0-1 0,0 0 36,0 13 0,0 0-36,0 1 0,0-2 0,0-13 0,0-2 1760,0 16-1670,0-23 1791,-5-5-1881,4 0 1439,-5-1-1170,6-11 340,0-2 21,0-5-271,0 0-179,-6 0 90,5-5-180,-10-2 90,10-5-180,-16-6 90,9 10 0,-16-15-810,-6 4 360,3 4 1,-15-7 359,5 15-135,10 1 0,-1 0 315,-1 2 0,1 1-1,-17-3-224,14 4 1,5 4-226,14 9 270,-16-8 270,34 8 89,12-11-179,13 0 0,2 0-90,3-5-90,0-8 90,-9-6 0,8 0-90,-16-2 0,-2-4 0,-2-7 0,-2-5-771,1-8 1,-3-6 657,-8 13 1,-3-4-1,-1-2 1,-1 1-708,-3-1 1,-1-1 0,-1 0 0,0 0 112,-1-2 1,0 0 0,0 0 0,-1 2 706,0 6 0,1 1 0,-2 1 0,0 4 0,-10-12 0,-1 6 0,2 15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23:47.88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24595 6606 7173,'16'-12'225,"7"-5"0,2-1-225,19-5-683,-16 6 0,2-3 1,-1-1 682,10-9 0,-2-2 45,-3 0 0,-1-2 45,-1 2 0,-5 2 722,-9-5-812,-13 17 270,-10 11 0,-8 1-270,-6 6 135,-6 10 0,-2 2-46,-16 5-229,4 7 0,-4 4 274,6-4 1,-2 3-45,3 1 0,-2 3 0,2 1-30,6-4 0,1 1 0,1-1-442,2-2 0,1-1 0,3 0 427,4 2 0,7-2-225,17 6 270,8-11-135,22-2-90,11-15 1,5-6-483,-15-2 0,2-2 617,-1 0 0,5-1 0,2-2 0,-4-1-338,2-6 0,-4-2 0,3-2 360,0 3 1,2-1-1,0 0 1,-2 0-302,3-3 1,-2 0 0,-2 1 278,-2 1 0,-1 1 0,0-1 60,-1 0 0,-1 0 0,-3 1 74,-2 0 1,-3 0-90,13-6 0,-17 9 751,-35 22-885,-7 9 44,-17 12 0,-4 4-15,16-10 0,2 0 0,-3 2 0,-3 1 0,0 1 60,0-1 0,-1 0 0,-1 1 192,-1 4 0,0 1 1,-1-1-193,1-4 0,0-1 0,1 0 0,0 2 0,1 0 0,2-2 44,2-4 1,3-2-45,-2 4 0,3-1 0,-4 5 159,6-2-159,11-12 40,7-5-130,12-2 90,7-10 0,6-1 0,2-1 2957,16-12-2718,-7 2 1,6-4 0,-4 1-105,-8 5 0,2-2 0,2-4 0,7-4 0,-1 0 0,-6 4-45,-5 5 0,-2-1-60,8-5 0,3-4 0,-8 6-30,-1 3-90,0-5 1885,-34 27-1795,-14 13-90,-13 8-884,1 7 0,-3 5 854,9-10 0,0 2 0,-2 1-468,0 0 1,-1 2 0,0 1 0,-1-1 609,1 1 1,-1 1-1,1 0 1,0-1-477,2-1 1,0 1 0,1-1 0,2-2 513,-2 0 0,2-2 0,2 0-15,-5 17 0,5-5 135,8-11-270,13 5 1011,24-24-1011,26-10 135,-17-1 0,3 0 643,-4-3 0,0-1-598,4-1 0,0-2 135,1-4 0,-1-1 1107,0-1 1,0-1-1423,2-2 0,-2 1-180,8-5 180,-20 9 90,-19 11 0,-16 0-270,-15 12 1,-6 4 224,5-5 0,-4 1-1048,-9 9 1,-6 5 0,3-2 572,13-8 0,2-1 0,-2 2 317,-4 3 1,-3 3-1,0 1 1,3-3 202,3-2 0,3-2 0,-1 2 0,-5 4 0,-1 2 0,2-1 0,0 0 0,-1 1 0</inkml:trace>
  <inkml:trace contextRef="#ctx0" brushRef="#br0" timeOffset="925">24830 9085 7533,'-12'36'-203,"-1"1"1,1-1-1,-1 9 1,0-4 786,-1-13 1,-1-3 629,-5 3 1,-1-2-1162,1-7 0,-2-2 307,-6 5 0,1-3 200,-5-1 519,-2-6-797,24-5-552,-6-1-270,21-6 360,35-17-89,-3 2-824,-3 0 1,6-4 0,-3 1 1100,-7 1 0,0-2 59,3 0 1,5-2-1,1-1 1,-6 3-284,1 0 0,0-1 328,-3 0 0,5-4 1,0 1-1,-6 5 23,-3 4 0,-2 2 360,11-15 0,-8 2-136,-22 17-89,-18-3-315,-12 16 0,-6 7 45,2-4 0,-4 4-695,-6 7 1,-6 5-1,-1 2 1,4-2 664,5-3 0,4 0 0,-6 4-22,4-3 1,-4 4-1,-5 3 1,0 1 0,0-1-1,4-1 1,4-2 28,-1 1 1,6-3-1,0 1 1,-5 3 22,4-2 0,-4 2 0,-2 2 0,-2 2 0,1 0 0,2-2 0,3-2 0,5-3 150,-8 9 0,7-5 0,-1 2-38,-3 4 0,-2 3 1,4-1-1,10-9 1956,10 0-2068,32-12 0,9-5 0,15-10-434,-1-4 1,9-3 0,-5-1 433,-5-2 0,2-4 36,-8 1 0,5-3 0,2-2 0,-1 1 0,-6 0-572,-2-1 0,-5 1 0,3-2 536,2 0 0,3-1 0,0-1 0,-3 0-13,1-2 0,-2-1 1,-3 2-78,2 0 0,-1-1 135,10-6 0,-3-2-45,-18 12 0,-5-1 2487,-6-14-2217,-8 8 90,-26 9 0,-12 14-450,-13-3 775,18 12 0,-1 2-775,0-5 1,0 2 178,-7 18 1,1 3-585,13-12 1,2 1-46,-3 7 1,4 2 2140,4 5-1871,23-16-90,31 2 360,11-14-668,-12 1 0,3-1 848,-6-5 0,2-3 0,2-2-60,6-1 0,2-1 0,2-2 104,-7 1 1,1 0 0,0-1 0,-1 0-1005,5-2 1,-1-1 0,-2 0 809,-4 3 0,-1 0 0,-3 0 150,3-3 0,-4 0 817,9 0-727,-12-2 15,-30 17 119,-25 14 1,-10 6-360,13-9 0,-1 2-335,-9 9 1,-7 5-1,-2 4 1,1-2 64,1 0 0,-1 0 0,1 1 0,0-1 270,3 0 0,1 0 0,1-1 0,0 0 0,-1 0 0,0 0 0,2-2 0,8-3-135,-6 14 90,14-17-540,52-4 271,-3-14-38,0 1 0,4-1 576,9-9 1,0-3-812,-9 4 0,0-3 601,-2-1 1,1-3 0,1 1 90,-2-1 0,0 1 0,-3-1 897,5-3 0,-1 0-1107,-2 1 0,2 1 0,-6 1 60,2-2-3277,-41 32 3196,-3 1 0,-5 5 0,-5 2 1,-3 2-1,1 1 0,-2 12 1,-1 1-1</inkml:trace>
  <inkml:trace contextRef="#ctx0" brushRef="#br1" timeOffset="11423">29131 7710 7962,'-19'-7'55,"6"-4"-36,2 9 574,10-3-344,-5 5-264,6 0 5,6 0 183,-5 0-317,10 0 324,2-11-270,-5 2 180,14-19-90,-14 1-90,10-10 180,-11-6-450,-2-6 26,-3 24 1,-4-1 288,-4-7 0,-4 0 0,-5 0 0,-2 2 45,1 4 0,-2 2 0,-3 3 0,0 3 0,-3 1 0,-18 11 180,13 1-1676,-2 20 1,-1 6 1675,2 4-464,9 3 0,-2 6 0,4 0 419,3 3 0,3 2-45,1-3 0,-1 3 0,3-1-30,3-3 0,4-1 0,0-1-15,2 13 0,2-2 0,1-7 0,3-3 0,3-4 0,2-4-45,15 12 16,3-14 0,2-3 164,14 2-90,-14-9 0,-1-4 0,2-14 180,-13-14 0,-1-3-180,11-3-90,-15-4 0,-1-7 0,-1 4 90,8-9-180,-12 7 0,-2-6 0,1 5 180,6-10-225,-8 0 0,-1 3 45,3 12 90,-6-16 2722,0 38-2632,-6 8 1369,5 13-1459,-5 29 450,6 3-315,6 0 0,-1 0-129,-4-19 0,1 0 84,6 8 0,3 3 0,-2-6 0,0 2-45,10 6 0,2-4-2837,-4-17 2792,17 15-2135,2-26 1506,-7 0-400,3-6 0,0-2 130,-2 0 121,4-5 0,1 1-572,1 3 1321,-7-1 0,1 1 29,3 2 0,3-6 0,-11 0 0</inkml:trace>
  <inkml:trace contextRef="#ctx0" brushRef="#br0" timeOffset="12150">30669 6259 7533,'-7'-40'629,"0"0"1,-2 0 0,1 6-271,7 13 1,-15-7 0,-9 8-180,3 1-270,-24 1 270,13 6-315,6 8 0,-1 1 45,-17-8 90,-4 9-714,18-3 624,6 5 90,7 0-90,11 0 264,1 0-84,6 0-360,0 0 270,0 5 0,6 8 180,1 0 0,5 16-180,-5-14 810,4 26-270,-9-14-361,0 0 1,1 0 180,-3 7-270,0-2 0,0 0-3367,0-2 3342,0 17-245,0-17 75,0 3 1,0 4-31,0 10 0,0 3-470,0-16 1,0 1-1,0 0 605,0 1 0,0 0 0,0 0 0,1 2 0,1 0 0,1-1-90,0 8 1,0 5-1,1-9 0,1 6 0,0 3 0,0-1 0,0-5-480,0 1 1,0-5 0,0 6 554,0-5 0,0 4 0,0 4 0,0 0 0,0-1 0,-1-3-39,-1-3 0,0-2 0,-1-1 0,1 0 0,0 0 36,0 3 0,1 0 0,0 0 0,-1 1 1,1 1 17,-1 5 0,-1 3 0,1-1 0,-1-1 0,0-5-30,1 6 0,-1-6 0,0 3 7,0-6 1,-1 1-1,1 1 1,-1-1-222,-1-4 1,0 0 0,0 0 0,0-1 213,-1 10 0,1 0 0,1 1 21,0-6 1,0 1 0,1 0 0,-1-3 38,-1-1 0,0-2 0,1-2-30,4 13 0,1-3 486,-1-3 1,3-2-352,6 2 0,2-1-135,-3-3 0,2-2 45,2-3 0,2-3-90,-2-9 0,1-2 90,4 0 0,0-1-180,0-2 0,2-3 45,8 0 0,1-4 1274,8-3-1454,4-3 0,2-3-360,-21-3 1,0-1 718,13 0 1,-1-1 0,-13-4 0,-2-2 0,21-9-1</inkml:trace>
  <inkml:trace contextRef="#ctx0" brushRef="#br0" timeOffset="12668">31164 6594 7533,'-27'-14'719,"0"0"1,-13-2-540,35 34 0,5 2-3457,0 27 2212,5-12 1065,2 13-117,1-24 1,2 0-64,9 16 90,-5-13 0,3 0-1058,1-7 1,1-2 1147,14 14-143,-10-18 1,1-5 412,14-7-90,6-20-45,-21-2 0,-3-4 44,-5-6 1,-4-4 0,-1-7 0,-2-3 486,-1 3 1,-3-1-712,-2 1 0,-2 1 135,0 8 0,0 2-180,-7-7 180,0 19 245,-4 18-425,4 13 180,-6 22-90,7-7 0,0 1 1010,2 0 0,1 1-965,-1 5 0,3 1-135,5 12 0,3 0 0,-1-15 0,1 0 90,2 10 0,7 2 0,14-7 0,8-1 0,-4-3 0,-7-7 0,1-1 0,1 0 0,0 0 0,0 0 0,0 0 0</inkml:trace>
  <inkml:trace contextRef="#ctx0" brushRef="#br0" timeOffset="13125">31399 8156 7533,'-13'-40'929,"-1"0"1,1 9-1,4 4 61,9 5-631,0 14 181,5-5-180,2 8-450,11 16 90,-4-3 270,4 15-360,0 8-286,-4-4 196,3 14 135,-8-17 0,0 1 45,1 0 0,0 2-90,0 7 0,0 3 0,0-2-661,1-1 1,-1-1 795,1 13 0,1 1-45,0-10 0,0-2-101,-2-5 0,0 0 146,3 5 0,-1-2 674,6 4 271,-6-25 130,1-24-580,5-25-315,-6 7 0,1-2-245,2-7 0,1-3-310,-2 4 0,1-3 1,-1 4-1233,0-2 1,-1 1 1471,5-6 1,-1 1-406,-7 12 0,-1 3-206,4 1 1,-1 0-379,-2-2 0,-1 1 1079,4-13 0,-2 11 0,-4-2 0</inkml:trace>
  <inkml:trace contextRef="#ctx0" brushRef="#br1" timeOffset="13641">31920 5801 9467,'-17'-24'1074,"0"1"1,-11-12-901,34 30 288,1 5-227,11 0 41,1 0-207,22 0 72,-6 0-141,-10 0 0,4 0 69,9 0 0,1 0-519,-10-1 0,0 2 178,12 1 1,0 1 130,-7-2 1,-2 0-6,1 4 0,-1 1 34,3 0 0,-1 0 158,10 3-180,-15 7 8,-16-9 4,-7 5-3,0 12-24,-12 8 357,1-9 1,-2 3-942,-2 8 0,-1 0 830,0-5 0,0 1-46,1 5 0,1 1-263,3 8 1,3 2 221,-1-10 1,1 2 0,1 2-73,2 0 0,2 2 1,0 2-1,1 2-364,0-5 0,1 1 0,0 2 1,0 1-1,1-1 0,-1 0 412,2 0 0,-1 0 0,1 0 0,-1-1 1,1 1-1,0-1-19,0 0 1,1 0 0,-1 0-1,0 0 1,1 0 0,0 0-33,0 1 0,0 0 0,1 1 0,0-1 0,0 0 0,0-2 4,0 1 1,0-1 0,0 0 0,0-1 0,0 3 44,1-2 1,0 2-1,1 0 1,0 0-1,-1 0 1,0 0-308,1 4 0,0 1 0,-1-1 0,0-1 0,-1-2 290,1-2 0,-2-2 1,0-1-1,-2 1 92,-1 5 1,-2 1 0,-2-1 0,-4-6-21,-10 4 1,-5-1 126,1-2 1,-3 3-1,-5-6-134,-3-11 1,-4-6 0,-1 0-173,-7 4 0,-3 0 1,1-2 195,4-3 1,0-1 0,-1 0 0,-3 2 0,-1-1 0,1 0 0,7-4 0,-1 1 0,1-1 0</inkml:trace>
  <inkml:trace contextRef="#ctx0" brushRef="#br1" timeOffset="15180">29714 12357 9400,'-7'-14'2187,"1"-3"-1955,6 16-224,0-16-57,0 15-224,0-26-423,6 2 556,-5-7-239,5-8 105,-12 20 62,-12-2-80,3 16 247,-9 17 0,-3 7 135,-3 8-835,8 8 0,-1 10 0,3-5 790,4-10 0,3 2-23,2 6 1,1 7 0,1 1-1,5-7-67,4-5 0,4-1 45,-4 4 0,2 3 0,4-6 90,13-5 0,3-4-1401,-2-3 0,0-2 1311,6-4 0,4-3 45,8-4 0,1-3-222,-12-2 1,2-4-139,4-5 0,5-5 0,1-1 1,-5 1 314,2-1 0,-1-2 0,7-6 0,3-4 0,-4 1 0,-6 2 0,-1 0 0</inkml:trace>
  <inkml:trace contextRef="#ctx0" brushRef="#br1" timeOffset="15698">30965 11229 10668,'-12'-36'338,"-1"1"0,0 0 0,-2 2 0,0 0 0,-2 6-329,-1 7 0,-2 3-2310,-18-9 2211,2-3 394,0 15 570,-2-3-617,-1 4-493,9 6 659,12 2-413,5 5 266,6 0-571,2 0 1325,5 0-1013,0 5-397,5 19 407,-3 3-57,5 10 0,2 7-1063,-3 1 1,-2 3 0,0 0 1089,1-9 0,-1 0 1,1 4 9,0 2 0,0 5 1,1 2-1,0 0 1,0-4 0,-1-5 0,0-2 1,0 0-1,0 3-366,0-3 1,0 3-1,1 2 1,-1 0 0,1-2-1,-1-3 320,1 3 1,0-3-1,1 0 1,-1 4 9,0 3 1,0 4 0,0 0-1,-1-1 1,1-7-3,-1-1 1,0-6 0,0 3-215,-1 2 1,1 2-1,0 0 1,-1-3 211,0-1 0,0-2 0,-1-3-617,-3 6 0,1-1 609,5 8 0,-1 1 45,-4-15 1,-2 1 0,2 1 82,5 11 1,3 3-1,-2-3-90,-2-9 0,0-1 1,0 1-62,2 5 0,0 2 1,4-7 19,8-5 0,1-5 1105,4 13-1226,-1-16 0,7 2 0,-3-4-45,-8-7 0,2-1 67,16 8 1,7 3 0,-5-6-184,-14-7 0,-1-2 146,21 5 0,3-3-107,-15-8 1,0-5-51,-3-4 0,0-3 123,10 2 1,-1-4 210,-10-5 1,-2-2 0,4 1 0,-1-2-1,-2-1 1,1-1 0</inkml:trace>
  <inkml:trace contextRef="#ctx0" brushRef="#br1" timeOffset="16174">31821 11279 10667,'-23'-44'679,"-1"1"1,2 4 0,4 9-743,11 17 317,2 8-592,5 5 561,0 5-1097,5 13 651,8 19-154,-2-9 0,3 1-174,1 2 1,1 1 313,3 3 1,0-2-590,-4-7 1,1-1 945,15 12-334,-8-16 1,0-2 79,8-3-64,3-8 0,1-9 727,6-25-372,-15 5 0,-2-3 147,-7 0 0,-4-2-31,-2-9 0,-4 0 161,0-9-166,-4 0 1,-1 1-35,-2 0-543,0 13 0,0 1 214,0-3 142,-5 8-150,3 0-77,-9 16 538,10-3-498,-5 16 1721,6 2-1941,0 22 180,0-1 83,5 17 1,1 2 38,-2-22 1,1 0-105,2 9 1,3 5 0,2-3-277,2-3 0,3-2-285,12 8 0,3-2 680,-9-7 0,2-4 0,10-3 0,1-4 0,-11-7 1,1 1-1</inkml:trace>
  <inkml:trace contextRef="#ctx0" brushRef="#br1" timeOffset="16892">32255 12357 10536,'-20'-20'292,"0"0"0,1-1 0,4 2 274,8 5 275,-4-9 121,4 9-88,0 1-1183,2 8 94,10 5 378,-3 0 73,14 16-120,-8-1-311,10 16 183,-6-8 1,0 1-600,1 1 1,0 2 444,5 15 0,1 2 5,0-4 1,-1 2-57,-1-1 1,-1 3-1,0-3 165,-2-4 1,0-2-523,0-3 1,0 1 0,-2-5 604,2 3 362,10 5-379,-11-15 110,0-3-191,3-24 650,-7-8-151,5-10 0,1-4-113,0-14-716,-1 9 1,1-1 540,-6 8 0,1-3-276,1-5 0,2-4 0,-1-1-214,-1-1 1,0 1 0,0-2 117,0-4 0,-1-1 0,1 3-985,1-6 1,-1 7 1198,-4 7 0,4 24 0,-4 11 1</inkml:trace>
  <inkml:trace contextRef="#ctx0" brushRef="#br0" timeOffset="17423">32714 10126 7533,'-38'-32'1529,"13"13"-540,14 8-89,11 11-720,0-6 0,16 5-91,16-10-44,-8 10 0,3 1-225,3-6 1,2 1 89,1 3 0,1 2 0,-2-3 0,-1 0-292,0 3 0,0 0 247,-3 0 0,-1 0 225,12 6 0,-9 1 360,-18 11-90,-6 7 359,-12 6-269,5 18-770,-5-22 0,1 2 365,5 12 0,4 3 75,-1-10 0,1 1 0,1 2-836,3 0 0,1 2 0,1 0 0,1-1 686,1 5 0,2-2 0,0 2-15,-3-6 0,2 1 0,-1-1 0,0 0-574,1 2 0,-1 0 0,0 0 499,0 0 0,0 0 0,1 8-122,-2-9 0,2 7 1,1 4-1,1 3 1,-1 1-1,1-2 1,-1-3-1,-1-5 242,1 0 0,-2-5 0,0-1 0,1 2 0,2 6 18,-1-5 0,1 6 0,1 3 0,1 3 0,1 1 0,0-1 0,-1-2 0,0-2 0,-2-6 0,0-5 27,2 3 0,0-7 0,-2-1 0,2 4-45,-2 1 0,1 4 0,0 1 0,-1 1 0,-1-4 0,-2-5 0,3 16 0,-4-4 0,-6-4 0,1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25:58.75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12558 7784 7533,'-20'0'539,"3"-6"-359,10-1-360,18-5 270,-2 5-45,20-1 0,4 0 45,6-1-1183,-5 1 1,6-3 0,-4 1 1079,-7 3 1,1 0-33,5-2 0,6 0 0,1-1 0,-6 3-294,2 2 1,1 0 180,4-1 1,6-3-1,1-1 1,-7 2 67,-2 1 0,0-1-416,3-1 0,7-3 0,0-1 0,-8 0 506,-3-3 0,-1-2-45,2-1 0,8-4 0,-1 0 0,-9 1 135,-6-3 0,-2-2-23,1-4 1,6-5-1,-2-2 1,-6 5-68,-5 0 0,-3-3-235,1-3 0,2-6 1,0-2-1,-6 6 235,-1 1 0,-5-3-45,-4-1 0,0-9 0,-3 0 0,-1 8 45,-3 2 0,-6 1-68,-5-2 1,-4-5 0,-5-1-1,-4 4 45,-5 7 1,-4 4 0,-3 1-1,2 0 23,6 1 0,1 1 0,-1 0 0,-6 1 15,0 4 0,-6 0 0,-2 0 0,0 1 0,2 3 0,4 4-92,0 1 0,3 5 1,-3-1 76,-3-2 0,-4-2 0,0 2 0,0 2 0,-5 2 0,0 3 0,2 0 0,8 0 0,2 0 0,-5 1 0,0 2 0,-4 0 0,-2 2 0,1-1 0,5 1 0,-1-1 0,4 1 0,-5 1 64,-4 2 0,-5 1 0,-3 2 0,3 0 0,7 0 200,7 0 1,6 0 0,-5 2-248,-3 4 1,-6 1 0,-2 2 0,3 1 0,8-1 27,-5 5 0,4 5-68,3 4 1,-4 5 0,3 1-1,6-1-22,3 5 1,5 3 8,7-4 0,0 6 0,1 4 0,1-3 0,3-4 36,-2 10 0,6 1-126,3-7 0,1 8 0,3 2 0,2 0 0,4-4 65,4-8 0,4-2 0,1-1 0,1 0 1,-2 0 60,0 7 0,-1 1 0,0-1 0,4 0 0,4-3 0,4 2 0,1-1 0,-1-3 0,-4-5 0,5 7 0,-2-3 0,-1-1 0,-1 0 0,1 0 0</inkml:trace>
  <inkml:trace contextRef="#ctx0" brushRef="#br0" timeOffset="832">14330 8875 7533,'-18'-19'119,"-1"0"1,-8-8 0,0 1 150,-3-5-225,9 8 0,2 1-135,1 8 90,-1-9-180,-4 8 1,-1 0 89,-6-13-1549,-10 2 1,0 0 123,1-3 1425,-1 5 1,-1 1-330,17 9 1,1 2 373,-4-1 0,-1 1-304,-7-1 1,0 2 303,10 4 0,0 1 45,-12-1 0,-3 1 0,3 0 0,-1 0 0,1 2 90,0 2 0,-2 1-45,-3-2 0,-7 0 0,-1 0 0,8 1 90,3 1 0,-1 2-23,-2 1 0,-7 0 1,0 2-1,7-1-22,3 0 0,2 2-45,-1 4 0,-6 3 0,1 1 0,7-1 0,4 0 0,2 0-15,-2 2 0,-2 2 0,2 1 15,-3 9 0,4 1 0,9-8 0,0 4-105,-7 14 0,-2 7 0,6-3 105,8-8 0,2 2-90,0 7 0,-1 9 0,1 0 0,3-6-501,3 1 1,3 0 477,1-2 1,0 5-1,1 1 1,1-7 134,3 6 1,0-2-68,1-11 0,1 2 0,1 2-30,2 8 0,1 3 0,1-5-15,2-1 0,2 1 45,-2-9 0,0 7 0,1 1 0,0-2 0,-1-6 45,5 9 0,1-1-63,-4-9 0,1 5 0,0 2 0,0-2 0,-1-6 108,3 7 0,1-1-23,-1-2 1,1 6-1,0-1 1,-1-6 67,1-3 0,-1-2-135,-1-2 0,0 2 0,2-4 134,5 1 1,2-6 1218,12 5-1144,-6-14 1,5-1 0,-2-3 78,-4-5 1,0-4-199,11-1 0,5-3 0,-3-3-209,-5-3 1,-1-4 148,-4 2 0,2-2 0,2-3 105,1-6 0,3-5 0,0-1 0,-3 3-130,-4 3 0,-1 1 0,1-2-5,6-5 0,3-4 0,-1 0 0,-3 3-492,-7 3 0,-3 3 0,0 0 462,1-1 0,0 0 0,0 0 57,-1 0 1,0-1 0,2-2-208,4-5 0,4-4 0,-1-1 0,-3 3 205,-1 1 0,-3 2 0,3-5-130,-5 5 0,4-5 0,0-3 0,0 1 1,-2 1-1,-4 4-105,1-2 0,-5 4 0,1-7 15,-2-1 0,1-6 0,0-4 0,0-1 1,-3 4-1,-4 6 75,-2 0 0,-3 6 0,-1-5 66,2 1 0,0-6 0,0-1 0,-1 3 0,-4 5 54,-5-7 0,-4 5 0,-2-8 0,-4-1 0,-2 1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26:51.793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31189 15009 7541,'24'0'-1709,"7"0"1709,-5 0 0,-7-5 2,3-8 0,-19 5 3,8-14-2,-5 14 1,-5-10-1,4 11 91,-10-10-92,4 15-1,-10-15 88,-18 16-93,5-5-1,-17 6 1,16 0 0,0 0-89,-5 0 91,9 0 0,-2 0 90,10-5-88,1 3 0,0-9 181,5 5-91,-4-1 90,9-4-177,-9 4 87,10 0-87,-5 1 88,6 6-46,0 0 0,6 6 1,1 1-1</inkml:trace>
  <inkml:trace contextRef="#ctx0" brushRef="#br0" timeOffset="1567">30185 14972 8839,'-45'0'54,"9"0"324,7 0-162,8 0-151,-4 0 39,13 0 21,6 0-294,6 0-174,0 0 144,11 0-1,14-6 55,3 5 107,8-5 91,-6 1-91,-9 4 38,2-5 90,1 6-90,-4 0 90,16 0-90,6 0 0,3 0 0,-20 0 0,1 0-238,24 0 0,-2 0 328,-10 6-681,5-6 0,1 1 591,-17 1 0,0 1 0,15 0 0,4 0-90,-1 0 0,3 1 90,-9 1 0,3 1 0,1 1 0,-1-2-30,7 1 0,0-2 0,-1 1-688,-9 1 0,1 0 0,-2 0 0,-4 0 718,3 1 0,-5-2 0,10 2 0,-7 4-90,-2-7 0,3-1 6,-6 3 1,-1 0 38,-2-2 0,0 0 45,13 1-90,-35-5 1035,-5 0-855,-5 0 3186,-19 0-2980,-9-5-431,6 2 0,-1-2 135,0-3 0,0-1-315,-2 2 1,-2 0 314,-9-7 0,-4-2 0,-3 0 22,5 6 1,-1 1-1,-2 1 1,0-1-572,7 2 1,0-2-1,0 1 1,-1 1-1,0 0 639,-1 1 0,0 0 0,-1 1 0,0 1 0,-1 3 54,-4 3 0,-2 3 0,1 2 0,0 0 0,3 0-32,-1-1 1,2 1-1,1 1 1,0-1-91,-4 2 0,-1 1 1,2 0-1,3 0 38,4 2 0,2 0 0,6-2-2154,-10 4 2184,-3-1-180,15-8 270,11-5-90,9 0-180,-2 0-630,22 0 360,14-11 360,3 8-45,-3-7 0,2-2-45,19-1 625,-21 6 0,1 0-580,0-2 0,1 1 0,1 4 0,0 1 1128,-3 0 1,2 0-1129,13-3 0,3 0 45,0 6 0,2-1-435,-6-2 0,3-2 1,1 2 404,1 1 0,2 2 0,2 1-536,-3-1 0,4 2 0,-1-1 0,-3 1 536,-4 1 0,-2-1 0,0 1 30,7 1 0,1 0 0,-6 1-45,-9 0 0,-4 1 45,18 1 0,-3 4 0,0 1 710,-1-2-665,1 2 0,-1-2-45,-13-9 599,7 5-509,-24-6 1120,-6 0-850,-12-6 2916,-12-6-3187,-8-2-268,-16-9 224,17 16 0,0 0-225,-15-11-1456,-2 9 1,-1 0 1545,-4-5 90,7 7 0,-3 2-379,7-1 1,-5 1 432,5 3 0,-6 2 0,-3 0 0,0 0 0,2 0-357,2 0 1,1 0-1,0 0 1,-4 0 347,3 1 0,-5 1 0,-1 0 0,0 0 0,3 1 0,4 0 45,-10 2 0,5 2 0,1 0 59,1 1 1,1 0 0,4 1-219,-2 1 1,4-1 293,4-2 0,5-1 1758,12-1-2163,11-5 180,39 0-180,-11-2 0,3-1-30,11-3 0,5 0 1,0 0-511,-4 1 0,-1 0 1,1-1 629,4-1 0,0-2 0,2 2-23,-5 3 1,3 1-1,-2 1 1,-4-1 128,6-4 1,-2 1-47,5 3 0,4 1 0,-6 0-15,-5 0 0,-2-1 15,-2 1 0,2 0 0,-2 1-15,5 0 0,1 0 15,6-1 0,3 0 0,-6 1-60,-12 1 0,-2 0 405,21 0 0,-6 0-244,-22 0 198,0 0 811,-17 0-271,-45-6-494,14 3 0,-4-1-255,-10-4 0,-5-3 0,0 1-60,8 3 0,1 0 0,-1-1 60,-3-2 0,-1 0 0,3 0-195,-4 0 0,4 2 650,9 2 1,0 0-696,-5-2 0,-4 0 0,2 0 45,-7 1 0,0-1-315,-5-4 1,1 1 89,10 7 0,8 1 360,13-3 0,-2 6 0,17 0 0</inkml:trace>
  <inkml:trace contextRef="#ctx0" brushRef="#br1" timeOffset="2894">1326 15852 7533,'-5'-32'-1170,"9"-4"1260,-3 16 0,11 2 495,32 2 0,7 5-585,-1 5-209,-8-2 1,8-3-1,1 2 209,-10 5 0,0 1 0,0 1 0,-2-1-360,-2-1 0,-1-1 0,5 0 345,1 1 0,8 0 0,3 0 0,0 0 0,-3 0 0,-9 1-605,-2 0 0,-5 0 0,4 0 605,-1 0 0,6 0 0,3-2 0,0 1 0,-3 1 0,-6-1 15,1 2 0,-5 0 0,6-2 0,-2 0 0,4-1 0,4 0 0,3-2 0,1 1 0,-1 0 0,-1-1 0,0 1 0,-1-1 0,0 1 0,1-1 0,1 0 0,2 1 0,1 0-196,-9 1 1,1 1-1,1 0 1,2 0-1,0 1 1,1-1-1,-1 1 1,1-1-1,0 1 1,-2-1-1,0 1 196,2-1 0,-1 0 0,-1-1 0,1 1 0,-1 0 0,0 0 0,1 0 0,-1 1 0,2 1 0,0 1-41,1 1 0,2 1 0,1 1 0,0 1 0,1 0 1,-1 0-1,-1 1 0,0-1 0,-3 0 0,-1 0 1,-3 0-119,9-1 0,-4 0 0,-2 0 0,-1 0 1,1 0-1,5 2 129,-6-1 0,5 2 0,2 0 0,2 1 0,-1 0 0,-2-1 0,-2 1 0,-5-1 0,-6-1 30,12 1 0,-8-1 0,4 1-15,-8-2 0,5 0 0,2 0 0,0-1 0,-3 1 0,-6 0-3,3 2 0,-4-1 0,0 0 18,10-1 0,1-1 0,-1 0 0,-2 0 0,-2 0 0,2-1 0,-6 0 0,1-1 0,1-1 0,-1 1 0,12 0 0,0 0 0,-1 0 0,-5 0 0,-1 0 0,-2 0 0,1 0 0,0 0 0</inkml:trace>
  <inkml:trace contextRef="#ctx0" brushRef="#br1" timeOffset="4942">3967 15777 7533,'-20'-6'270,"8"6"-270,6 1-90,12 10 180,-5 1-270,10 2 270,-9 21-135,3-11 0,1 1 45,-5 18-182,2-14 0,0 0 182,-9 19-2830,5-1 2830,-4-18 0,-1 2 30,1 2 0,1 1 0,0-1-30,0-3 0,0 2 45,-1 4 0,-2 7 0,1 1 0,2-7-45,2-5 0,1 0 0,-1 5 0,-2 6 0,1 1 0,1-8 0,4-5 0,2 0 30,-1 11 0,1 6 0,1-6-75,1-13 0,2 0 75,3 4 0,1 2 0,-1-4-300,6 12 270,7-7 0,3-3 0,-4-10 0,8-4 0,2-4 0,3-8-1122,1-3 0,1-2 1032,5-2-588,3 0 1,0 0 677,0 0 333,0 0 1,0 0-334,3 0 0,-15 0 0,3 0 0,11 0 0,-1 0 0,-12 0 0,2 0-45,1 1 0,7 0 0,-1 1 0,-5-1-45,0 0 0,1 0 90,-1 1 0,7 1 0,0 0 0,-6 0 0,2 0 0,1 1-228,-7-2 1,7 1-1,2-1 1,-1 1 0,-4-1 227,-1 0 0,-3 1 0,3-1 95,4 1 1,4-1-1,2 1 1,-1 0-96,-7-2 0,1 1 0,0-1 0,1 0 0,0 1-15,-2 0 0,1 0 0,1 0 0,-1 0 0,1 0 0,0 0 116,-1-1 0,-1 1 0,0-1 0,1 0 0,2 0 0,2 0-91,-2 1 0,3-1 0,3 2 0,1-1 0,1 0 0,-2 0 0,-1 0 0,-4-1 0,-5 1-209,11-1 0,-8-1 0,1 0 1,7 1 215,-11 1 1,5 0 0,4 0 0,3 0 0,1 1 0,0-1 0,-1 1 0,-2-1 0,-5 1 0,-5-2-14,12 2 0,-7-1 0,-1 0 0,7 0 7,-8 0 0,4 0 1,4 0-1,2 1 0,-1-1 1,-1 1-1,-4-1 0,-4-1-131,7 2 1,-7-2-1,1 1 1,6-1 119,-10 1 0,5-1 0,3 0 0,2 0 0,1 1 0,-1-1 0,-1 0 0,-3 0 0,-3 0 0,6 1 0,-5-1 0,-1 1 0,0-1 0,5 0 0,-8 0 0,2 0 0,2 0 0,0-1 0,2 1 0,0 0 0,-1 0 0,0 0 0,2 1 0,1 0 0,0 0 0,0 1 0,0-1 0,-1 0 0,-2 0 0,-2 0 0,7-1 0,-5-1 0,0 0 0,3 0 0,6 1 0,-14 1 0,4 0 0,4 0 0,2 0 0,2 1 0,0 0 0,1 0 0,-1 0 0,-2-1 0,-2 0 0,-3 0 0,-5 0 0,8-1 0,-7 0 0,-2-1 0,0 0 0,2 1 0,5 0 0,-3 1 0,5 0 0,3 1 0,2 0 0,1 0 0,-1 1 0,0-1 0,-3 0 0,-2 0 0,-6-1 0,9 0 0,-7-1 0,-2 0 0,3 1 0,8 0 0,-16-1 0,3 1 0,3 0 0,2 0 0,1 1 0,2-1 0,1 1 0,1-1 0,0 1 0,0-1 0,-1 0 0,0 1 0,-2-1 0,0 0 0,0 0 0,0 0 0,0 0 0,0 0 0,0 0 0,0 0 0,0 0 0,0 0 0,0 0 0,0 0 0,0 0 0,-1 0 0,4 0 0,-2 0 0,1 1 0,-1-1 0,0 0 0,0 0 0,0 1 0,1-1 0,0 0 0,1 0 0,0 0 0,2 0 0,-5 0 0,3 0 0,1-1 0,1 1 0,1 0 0,1-1 0,-1 1 0,0-1 0,-1 1 0,-1-1 0,-1 1 0,-3-1 0,-2 1 0,-3-1 0,-3 1 0,14 0 0,-8 0 0,-3 0 0,-1 0 0,3 0 0,5 0 0,-6-1 0,2 0 0,3 1 0,2-1 0,0 0 0,2 0 0,0 0 0,-2 0 0,0 0 0,-2 0 0,-3 0 0,4 1 0,-3-1 0,-1 1 0,-1 0 0,0-1 0,1 1 0,0-1 0,2 1 15,-2-1 0,1 1 0,0-1 0,2 0 0,0 0 0,-1 1 0,1-1 0,-1 0 0,-1 0 0,-1 0-15,4 0 0,-1 0 0,0 0 0,-1 0 0,0-1 0,-1 1 0,0 0 0,0 0 12,3 1 1,-1-1 0,-1 1 0,0 0 0,0-1 0,2 1 0,2-1-13,-8 0 0,2-1 0,2 0 0,0 0 0,0 0 0,1-1 0,-2 1 0,0 0 0,-2 1 0,-3-1 15,10 2 0,-5 0 0,-2 0 0,1 0 0,3 0 0,6-1-15,-15 0 0,2 0 0,2-1 0,3 0 0,0 0 0,2 0 0,1 0 0,1 0 0,0-1 0,0 1 0,0 0 0,-1 0 0,-1 1 0,-1-1-7,1 0 0,0 1 0,1 0 0,-1 0 0,0 0 0,0 0 1,0 0-1,0 0 0,-1 0 0,0 0 0,0-1 0,-1 1 0,0 0-10,2 0 1,0-1 0,-2 1-1,0 0 1,0-1 0,-1 1 0,1-1-1,0 1 1,1-1 0,1 1 0,1 0 16,-4 0 0,3-1 0,0 1 0,2 0 0,1 0 0,0 0 0,0 0 0,-1 0 0,-1 0 0,-2 0 0,-1 0 0,-3 0 0,-2-1 0,-4 1 0,19 1 0,-8-1 0,-2 1 0,-1-1 0,4 0-9,-5 0 0,1 0 0,1 0 1,1 0-1,1-1 0,1 1 1,0 0 8,-4-1 0,1 1 0,1 0 0,1-1 0,0 1 0,0 0 0,-2-1 0,-1 1 0,-2-1 0,4 1 0,-3-1 0,-1 0 0,0 0 0,2 0 0,4 1 0,-9-1 0,2 0 0,2 1 0,1 0 0,2-1 0,0 1 0,1 0 0,1-1 0,0 1 0,0-1 0,1 0 0,-3 0 0,1 0 0,2 0 0,0-1 0,1 1 0,0 0 0,0-1 0,0 1 0,-1-1 0,0 0 0,-2 1 0,-2-1 0,-1 1 0,3-1 0,-2 0 0,-2 0 0,-2 1 0,1-1 0,0 0 0,2 0 0,2 0 0,3 1 0,-7-1 0,3 0 0,2 0 0,3 1 0,1-1 0,1 0 0,1 0 0,0 1 0,0-1 0,-1 0 0,-2 0 0,-1 0 0,-3 1 0,-2-1 0,-4 0 0,-4 0 0,20 0 0,-9 0 0,-3-1 0,1 1 0,6-1 0,-12 1 0,4 0 0,2 0 0,2 0 0,1 0 0,0 0 0,-1 0 0,-3 0 0,-2-1 0,-3 1 0,8 0 0,-5 0 0,-2-1 0,1 1 0,1-1 0,0 1 0,0-1 0,2 0 0,-1 0 0,1-1 0,0 1 80,-1-1 0,-1 1 1,0-1-1,2 0 0,2-1 1,3 1-73,-8 0 0,2 0 0,3 0 0,2 0 0,1-1 1,0 1-1,1-1 0,-2 1 0,0 0 0,-3-1 1,-2 1-9,8 0 0,-4 0 0,-2-1 0,0 1 0,1 0 0,3 0 0,4-1 6,-11 0 1,3 1 0,2-1 0,2 1 0,1-1 0,2 0 0,-1 0 0,1 0 0,-1 0 0,-1-1 0,-1 1 0,-3 0 0,-1 0 22,4-1 1,-2 0 0,-1 1 0,-2-1 0,0 0 0,0 0 0,0 0 0,1 0 0,1 0-21,1 0 0,0 0 0,1-1 0,0 1 0,1 0 0,-1 0 0,0-1 0,0 1 0,-1 0 0,-2-1 6,6 0 1,-2 0 0,-1 0 0,-1 0-1,1 0 1,0 0 0,0-1 0,0 1-16,-1 0 0,0-1 0,2 1 0,-1 0 0,1-1 0,-2 1 0,-1-1 0,-1 1 0,-3-1-43,5-1 1,-4 1-1,-1-1 1,-1 0 0,1 0-1,2 0 43,-3 1 0,2-1 0,0 1 0,1-1 0,-1 1 0,-2 0 0,-2 0 145,5 0 1,-2 0 0,-1 0-1,-2 0 1,0 0-146,5-3 0,-1-1 0,-1 0 0,-3 2 149,-2 3 1,-3 1 0,3-1-150,8-5 0,6-2 0,-2 1 0,-8 2 45,-5 5 0,-2 1-45,11-7 0,1 0-45,-7 4 0,-3 1 90,-8-1 0,-1 1-45,8 0 0,0-1 0,-9-2 0,-1 2 1319,14 4-1274,-7-8 0,-1 0-45,4 8 1153,-5-5 1,1-1-1109,-5 3 0,-3 0-45,18-8 0,-15 6 0,-3-1 357,-9-4-357,14 6 1912,-4-4-1822,1 4-90,4 0-90,6-4 90,-9 4 0,9 1 0,6-6 0,-8 11 0,9-10 0,-11 11 0,-1-1 0,2-10-3,5 10 0,-1 0 3,-8-4 180,12 5 87,-11 0-177,-4 0 180,-1 0-270,-7-6 359,-11 5 361,4-10-450,-10 4 972,5-11-1062,-1-23-90,-3 11-301,3 1 0,1 0 121,-5-4-60,7 1 0,3-5 0,-2 2 150,-4 7 0,1-2-903,4-12 1,3-6 0,-2 6 902,-1 10 0,0 2 0,-1-8 0,1-2-45,2-2 0,-1 1-1185,-4 13 0,0 0 1275,2-10 0,0-1-45,-3 2 0,0 2-699,1 10 1,-1 0 743,-1-10 0,2 0 23,2 10 1,0 1 66,-3-5 0,1 1-91,4-1 1,1 2-134,2-17 1203,-2 8-1204,5 6 0,-9 3 0,5-8 90,-2 14 2298,-10-19-1938,-1 12-360,-1-3 2985,-16 2-2985,-2 15-360,4 1 587,-13 8-857,-2 27 450,7-5 90,2 2 0,3 3 180,4 4-225,-3-3 0,-1 1 225,2 5 90,-13 7-90,5-13 0,9-9 450,-14 9-360,15-9-1,-3-2 271,-1-6-270,9-6-90,-2 0 450,6 0-360,3-6 0,-3 5-270,5-10-90,11 10 270,-8-11-450,13 11 180,2-10-360,3 10 180,15-5 1,-10 6-91,-1 2 0,2 2 180,-1 2 1,0 0 179,21 8-45,-12 2 0,-3 2 135,-2 10 90,-2-4 0,-2 0 179,0 9-179,-2-8-90,-18-14 900,0-5-1,-6-5 91,-6-6-361,5-4 271,-10-36-900,10 20-64,-2-9 0,0-1 64,3-1 180,-5-12-180,4 23 0,0-2-315,1-16 0,0 1 315,3 14 0,1 0 0,-1-10 0,1 9 0,2 23 0</inkml:trace>
  <inkml:trace contextRef="#ctx0" brushRef="#br0" timeOffset="9408">31672 14352 9559,'13'20'-378,"-1"-8"291,-5-1 395,4-10-118,1 5-208,13-12 384,-8-10 0,-2-8-9,4-9 0,-1-4 76,-4-2 0,-2-2-436,1-6 1,-2-1 269,-7 0 0,-1 0-105,1 0 0,-3-2-14,-6 9 0,-3-1 1,-1 3 115,0-2 1,-4 3-393,-10-5 1,-8 5-854,-2 16 1,-1 4 516,10 1 1,-2 2-152,-23 1 0,2 6-40,12 7 308,-9-1 0,-3 4 200,20 6 0,1 2-533,-4-3 1,2 1 608,-14 15 420,13 1 392,9-4-341,-6 11 0,-1 7-54,6 2 0,1 4-660,5-7 0,-2 4 0,2 1 0,1-3 527,4-4 0,1-1 0,1 3-144,0 5 0,0 6 0,1-2 1,2-6-112,3-5 1,3-1 66,0 11 1,2 6 0,4-3-58,4-11 1,3-4 0,4 0-130,5 5 0,4 0 0,4-5-202,6-4 0,4-4 0,-1-4-232,8-2 1,-2-10 500,3-11 0,-4-8 1,-16-1-1,-3-4 0,2-4 1,1 1-1</inkml:trace>
  <inkml:trace contextRef="#ctx0" brushRef="#br0" timeOffset="10508">31871 11737 14497,'-26'0'-563,"1"0"1,-12 0-233,35 0 488,34 0 151,-2 0 1,3 0 111,5 0 1,0 0 57,0 0 0,-1 0 7,-2 0 1,-3 0 102,8 0-124,-6 0 270,-32 0-270,-4 0 180,-32 0-270,-11 0 180,-2 0-135,13 0 0,-1 0-49,6-1 1,0 2-19,-1 1 0,1 1-5,-14 10 0,48 6 299,34 0-461,-9-9 1,3-2 125,2 2 0,-1-2 61,-1-1 1,-4 0 538,4 5-464,-10-6 193,-40-12-813,7 5 101,-19-5 862,-1 1-319,8 4 93,-5-5 1,-3 1-221,-11 3 2,12-3 1,2-1 92,-5 5 80,15-5 0,17 6 0,0 0 1</inkml:trace>
  <inkml:trace contextRef="#ctx0" brushRef="#br0" timeOffset="12200">28698 11279 12346,'-13'0'0</inkml:trace>
  <inkml:trace contextRef="#ctx0" brushRef="#br0" timeOffset="13273">28574 11315 9797,'-14'0'118,"-3"0"-242,16 0-73,-5 0 133,1 0 21,4 0 102,-10 0-82,9 0-76,-3 0 128,-1 0-90,5 0 89,-5 0-89,6 6 710,0-5 89,0 10-90,0-4 1,0 11-1,0-4 152,0 9-90,0-3-1,6-1-923,-5 5 259,10-11-656,-9 5 642,9-5-405,-10-7 403,10 0-688,-10-12 933,5-6 198,-6-7-427,0-6 477,-6 6-677,-6-10 490,-7 19-1215,-1-12 1257,3 21-1328,4-5-374,1 12 931,-1 0-24,1 7 436,0 5 315,5 1 570,-4 22-152,9-12-37,-3 13 184,5-23-504,16 4-445,-12-9-158,29-1-562,-23-13-81,14-2 167,-12-14 650,0 2-139,1-5 413,-6-10 680,4-14-322,-10 1-90,-2 15 1,-4 1 175,-8-6-243,-18 2-1131,0 16-38,-7-2 279,12 21 1,-1 5-357,-9-1 401,16 10 1,4 4 247,5 4 207,10 2 0,2 0-34,-1 1 156,7 5 1,3-1 408,5-9-398,-4-2 0,3 0-157,15-4-524,2 0-125,8-7-576,4-6 688,-17-12 130,3-6 739,-21-7 482,3-6-72,-11 6 348,-11-16-394,-3 8-359,0 5 0,-2 1-44,-10-11-300,-10 2-373,4 5-434,0 6-349,8 7 111,6 6 59,5 6 207,6 6 784,-4 12 393,10 2 120,-5 16 93,12 1-135,6 7 231,2 0-847,4-6 397,-6-14-343,1-6-466,-1-5-118,6-1-28,2-5 126,4-2 248,1-21 458,-6-5 468,-6-21 311,-8-2-283,-5-6 310,-5 6-573,-3 19 1,-2 1 1067,-5-3-1207,-10 11 0,-1 3-764,1 6-227,-22 1-545,11 12 515,14 6 341,1 7 1,2 4-84,4 24-80,5-22 1,2 1 676,14 15 1,7-16 0,12 0 0</inkml:trace>
  <inkml:trace contextRef="#ctx0" brushRef="#br1" timeOffset="15473">24173 16348 6429,'0'-50'150,"0"0"0,0 11 0,0 8-150,0 20 536,0 18-1166,5 6 676,8 10 1,-5-8-1,3 9 1</inkml:trace>
  <inkml:trace contextRef="#ctx0" brushRef="#br1" timeOffset="15707">22735 15567 6269,'-18'-30'854,"0"1"1,-4-9-136,7 14 1,1 2-450,7 9-648,2 8 198,5 5-1316,5 0 1496,8 5 0,6 2 0,6 6 0</inkml:trace>
  <inkml:trace contextRef="#ctx0" brushRef="#br1" timeOffset="15925">24384 14935 7533,'0'-37'1092,"0"1"0,0 4 0,0 6-231,0 14-2929,0 6 988,0 12 450,5 1 630,8 5 0,0 11 0,5 4 0</inkml:trace>
  <inkml:trace contextRef="#ctx0" brushRef="#br1" timeOffset="16152">26094 15394 7533,'0'-38'3238,"6"12"-2968,17 3-90,-1 16-630,6 3 0,2 2 360,6 8-1549,-6-4 1,-1 3 1091,10 12 1,-15-5 0,0 1 0,-2 3 0,0 0 0</inkml:trace>
  <inkml:trace contextRef="#ctx0" brushRef="#br1" timeOffset="16408">28189 16720 7533,'-7'-41'629,"0"0"1,1 4 0,1 7-450,5 17 269,11 7-359,-2 0-1979,25 17 1889,-12 3 0,14 16 0,-11 2 0</inkml:trace>
  <inkml:trace contextRef="#ctx0" brushRef="#br1" timeOffset="16691">31462 17352 7533,'0'-33'509,"0"1"1,0 4 0,0 2 119,0-4-449,5 11 810,-4 1-540,10 11-450,13 7 0,-2 12 0,14 8 0</inkml:trace>
  <inkml:trace contextRef="#ctx0" brushRef="#br1" timeOffset="16933">29689 16310 7533,'-16'-31'819,"1"-1"0,-1 1 0,-3-14 0,4 17-587,9 28-232,23 39 0,-13-7 0,4-2 0,0-1 0</inkml:trace>
  <inkml:trace contextRef="#ctx0" brushRef="#br1" timeOffset="17168">27706 15208 7085,'-14'-43'655,"1"0"0,0 0 1,2 7-1,1 0 0,2 12 1286,2 13-5218,6 11 2188,0 6 1089,0 6 0,0 7 0,0 6 0</inkml:trace>
  <inkml:trace contextRef="#ctx0" brushRef="#br1" timeOffset="17401">25995 16323 7533,'-32'-38'239,"1"-1"1,4 8 0,11 14-240,30 43 0,-2 16 0,-6 2 0</inkml:trace>
  <inkml:trace contextRef="#ctx0" brushRef="#br1" timeOffset="17667">26404 18480 6416,'-20'-43'1092,"0"0"0,1-1 0,4 7 2018,8 15-3107,1 0-363,18 22 368,1 6-8,7 6 0,3 13 0,-4 7 0</inkml:trace>
  <inkml:trace contextRef="#ctx0" brushRef="#br0" timeOffset="19124">22673 15245 6774,'6'13'-115,"-5"4"338,5-10-186,-6 0 40,0 4 245,0-10-286,0 4 82,0 1-131,0-4 142,11-8-152,-9-8 20,15-10 114,1-13-167,2 5-342,-5 11 1,1-1 407,7-12 0,1-2-513,-5 9 0,3-3 529,2-4 1,6-6 0,1-2 0,-1 3-515,-3 6 0,-1 2 1,0-1-1,2-2 502,-3 2 0,2-3 0,1-1 0,-1 0 0,0 1 0,-1 3-510,4-5 1,-1 3-1,0 1 1,-1-1 490,-1-1 0,-1-1 0,1 0 1,0 1-210,3 0 1,1 0 0,0-1 0,1-1 229,-3 2 0,-1 0 1,2-2-1,0-1 1,1 0-101,-4 5 1,1-2 0,1 0 0,0-1 0,1 0 0,-1 1 0,-1 1 82,1-1 0,-2 1 0,1 0 0,0 0 1,1-2-1,2-3-19,-4 5 0,1-3 0,2-2 0,1-1 1,1-1-1,-1 0 0,0 1 0,-1 1 1,-2 3-1,-1 3 34,2-4 1,-2 5-1,-1 1 1,-1 0 0,2-1-1,1-4-14,-1 3 0,1-4 1,2-1-1,0-1 1,0-1-1,1 1 1,-1 0-1,-1 2 1,-1 2-53,2-1 0,-1 1 0,-1 1 0,0 1 0,0 0 0,-1 1 0,0 1 62,5-7 0,-3 3 0,1 0 0,1-1 0,4-5-40,-8 9 0,3-2 1,2-3-1,1-1 1,1-1-1,0 0 0,-1 1 1,0 2-1,-3 1 1,-2 4 44,8-9 1,-4 4 0,-1 2-1,1 0 1,2-4-12,-5 7 1,1-2-1,2-2 1,0 0-1,-1 0 1,0 1 0,-2 3-1,-3 2 1,6-6-1,-3 3 1,-1 2 0,0-1-1,0 1 1,0 1-1,0-1 1,0 1-1</inkml:trace>
  <inkml:trace contextRef="#ctx0" brushRef="#br0" timeOffset="19958">24582 14935 9885,'-23'-18'-270,"8"4"674,-14-20 391,15 1-2339,7 6 0,1-2 2418,1-16-426,7 18 1,1 0 851,4-17-537,4 5 1,2-4-298,-4 9 1,2-2 0,0-2-354,2 2 0,0-3 0,2 0 0,0-2 101,-1 3 0,1-2 0,0 0 0,0 0 0,0 1-503,2-4 1,-1 1-1,0 0 1,1-1 398,1 0 0,1-1 0,1-1 0,0-3-81,-4 11 0,0-3 0,0-1 0,1-1 0,0 0 0,0 0 0,1 1-112,-1 2 1,1 1 0,-1 0 0,1 0 0,0 0 0,1-2 0,1-2 76,-1 1 0,1-3 1,1-1-1,0-1 1,0 0-1,0 0 0,0 1 1,0 2-1,-2 1-155,0 0 1,0 2-1,0 0 1,-1 2 0,0 0-1,0 0 1,0 0 118,3-4 1,0 1 0,0 1-1,-1 0 1,1-1 0,-1 0-8,1-1 1,-1-1 0,0 0 0,0 1 0,0 1 0,-1 1-50,1 3 1,-2 3-1,1 0 1,0-2-1,2-4 100,-3 3 0,2-3 1,1-3-1,0-1 1,1-2-1,-1 2 1,-1 0-1,0 4 1,-3 3-1,3-4 1,-2 4-1,-1 2 1,0-1-1,1-4 1,0-2-1,0 1 1,1-1-1,-1 0 1,0 0-1,1 0 1,-1 0-1</inkml:trace>
  <inkml:trace contextRef="#ctx0" brushRef="#br0" timeOffset="20867">26355 15034 8839,'-26'0'0,"-3"5"-60,9-3 70,1 4-49,1-18-143,11-1 642,7-23-17,2 12 0,3-2 82,6-10 1,1-2-1736,-4 2 0,0 0 1675,3-5 0,1-2-160,-2 11 1,0-2-1,-1-2-498,0-9 1,0-3-1,1-2 458,1 6 0,1-1 1,1-2-1,-1 0-510,-4 3 1,0 0-1,-1-2 1,1 1 0,-1 2 272,3-3 1,-1 1 0,1 1 0,-1-1-341,-1-2 0,-1-1 0,1 1 0,-1 3 320,1-3 1,1 2 0,-1-1 11,-2-3 1,0 0 0,1 0-43,1 2 0,0 1 0,-1-4-51,-1 8 1,-2-2 0,1-2-1,0 0 1,0 3 8,1 0 1,1 1 0,0 1-1,-1-5 27,0 4 1,0-4 0,1-2 0,-1 0-1,0 1 1,-1 1-48,1 0 1,-1 1 0,1 1-1,-1 0 1,-1 0 58,1 2 1,-1 0 0,0 0 0,-1-1 0,1 0-63,0-4 1,-1-2-1,1 0 1,-1 2-1,-1 4-67,-1-5 0,-1 5 0,1-2 144,0 5 1,0-1 0,1 0 0,-1 2 0,-1 2-1,0 3 1,0-1 0,0 0 0,0 1 0,0-1 0</inkml:trace>
  <inkml:trace contextRef="#ctx0" brushRef="#br0" timeOffset="21700">27730 14898 10847,'-33'-13'-2078,"-1"1"1718,26 0 2179,-14-12-1132,19 4 1032,-14-11-1081,16 6-121,-5 1 1,1-4-247,4 0 1,0-3 315,-2-1 1,-1-4 0,0 0-485,2-1 1,0 0 0,0-2 179,-2-5 1,0-1 0,-1-2-607,1 9 1,-1 0-1,1-1 1,-1 0 330,1-3 1,-1 1 0,1-1 0,-2-1 86,-2-3 1,-1 0 0,-1-1-1,1 0-121,2 7 0,1-1 1,0 0-1,0 0 1,-2 0-335,-2-2 1,-1 0-1,0-1 1,-1 0 0,2 0 309,2 0 1,0 0-1,1 0 1,-1-1-1,-1-2 14,-1 0 1,-1-2 0,-1-1 0,1 0 0,0 2 0,2 3-22,0-4 1,2 3-1,0 1 1,-1-4 41,1 7 1,-1-5-1,-1 0 1,1 0-1,1 3 1,1 5-86,0-3 0,2 4 1,0-4 59,0 4 0,0-4 0,0-2 0,-1-1 0,2 2 0,0 6-46,-1-9 1,2 6 0,-1-4 0,-1-4-1,0-5 1,-1 2 0,2 5 0,-1-4-1,1 1 1</inkml:trace>
  <inkml:trace contextRef="#ctx0" brushRef="#br0" timeOffset="22725">29515 16137 10298,'-24'-12'-302,"4"-1"687,-3-10-198,3-9 18,6 9 0,-2-3-477,0-4 1,0-2 390,-2-4 1,-1-3-501,1-6 0,-1-2 603,5 15 0,0-1 0,-1-2-59,2 0 0,-1-3 1,0 1-1,0 2 97,0 0 1,1 2 0,-1-3-595,-1-1 1,-2-3-1,1-1 1,0 3 462,1-3 0,1 1 1,-2-1-101,0 4 1,-1-2-1,0 0 1,-1-1 61,1-3 0,0-1 0,0 0 0,0 2-735,-3-2 0,1 1 0,0 0 646,1-2 1,1-1-1,-1 0 87,0 1 0,0 0 1,0-2-60,4 7 0,0 0 1,-1-2-1,0-1 16,1 2 1,-1-1 0,0-1-1,0 0 1,0 0-25,-1-2 0,0 1 1,0-1-1,0 0 0,0 0 6,-1-1 0,0-1 1,-1 0-1,1 0 1,-1 0-25,1 1 1,-1 0-1,1 0 1,-1-1-1,0 1-219,2 6 1,0 0 0,-1 0 0,0-1 0,1 1 0,0 0 203,1 1 1,0-1 0,1 1 0,-1 0-1,1 0 1,-1-1-106,0 1 0,-1-1 1,0 0-1,1 0 0,-1 1 1,2 2 107,-5-10 0,1 2 1,1 1-1,0 0-212,2 1 1,-1 0 0,1 1 0,1 3 215,-3-2 1,1 3-1,1 0 1,0-2-1,0 1 1,0-1-1,-1-1 1,-1-1 0,1 1-1</inkml:trace>
  <inkml:trace contextRef="#ctx0" brushRef="#br1" timeOffset="27791">29553 16385 6903,'-7'-25'0,"1"6"360,1 1 359,3-5-629,-3 7 90,5-7 180,0 5-270,0-1 90,-6 5-90,5-3-180,-10 11 180,4-1 0,0 1 0,-4 6-180,-12 6 0,1 12 0,-9 13 0,21-7 0,2 2-779,1 2 1,2 0 868,-2 18 0,1-5-3056,18-5 3056,-4-14 0,21 7 0,-3-22 0,17-13 180,-10-18-45,-14 3 0,-2-3-127,-4-3 0,-2-2 82,-3-2 0,-2 0 0,-2 3 0,-2 0-45,-7-1 0,-3 2 0,-3 4 0,-3 2-45,-17-10 90,-1 7 1012,7 17-1282,-4 2 0,14 16 3456,-8-3-3616,5 21 160,10-8 1,-9 9-91,16 6 180,-5-14 378,12 12-468,6-9 180,13 1 0,18-6 90,-19-13 0,3-3-410,1-10 1,0-5 634,3-3 0,-1-4-180,-6-5 0,-3-4 90,2-4 0,-3-1-91,-8 4 1,-5 0-225,-12-22-179,-22 24-1081,-17 32 1350,6 16 0,16 0 0,2 4 0,5-4 0,-1 0 0</inkml:trace>
  <inkml:trace contextRef="#ctx0" brushRef="#br0" timeOffset="29125">27780 11700 10201,'0'-14'2869,"0"-8"-1254,0 19-807,-6-13-4085,5 14 1374,-4-3 2289,5 5-827,-6 0 441,-1 0-987,-5 0-90,5 0 180,-4 5 4075,9-3-2427,-9 9 3,10-10 113,-10 4-356,10-5-511,-5 6 891,6-5 275,0 16-686,0-9-262,6 27-180,6-8-207,7 11 205,-5-14 566,8-6-1313,-14-11 2,16-7-368,-10-13 908,4-17 417,-12 8-1563,1-3 1,-3-1 2057,-2 9-763,-3-10 1,-4 2 908,-3 14-715,-21-16-303,6 34 1,-2 6-143,-12-1 32,5 16 0,6 7-200,11 8 516,-2 1 3199,28-17-3840,16-33 0,4-8 680,5 3-142,4-10 1,0-5-1,-7-7 1,-12 11-1,1 1 1</inkml:trace>
  <inkml:trace contextRef="#ctx0" brushRef="#br0" timeOffset="30208">27110 11564 7651,'14'0'359,"-3"0"-89,-5-6 1129,-5 5-290,4-5-460,1 6-959,-5 6 942,5 1-270,-1 5 419,-3 0 182,3-5-655,1-1-652,-5-6-175,5-11 1514,-6 2-593,-6-14 4,5 9-33,-10-4-859,-2 6 21,-6 11-34,0 2 104,1 34 290,5-12-67,12 5 1,1 2 279,-4-2-285,20 8 1,-7-18 0,9-5-1</inkml:trace>
  <inkml:trace contextRef="#ctx0" brushRef="#br0" timeOffset="30868">26826 11315 9270,'-19'0'-285,"1"0"220,5 0 213,-5 0 12,5 0-173,-5 0-86,11 0 182,1 0-311,1 0 228,3 0-90,-9 0 0,10 6 784,-10-5-608,10 10 531,-10 2-139,9 6 285,-3-5 36,5 2-85,0-14 181,5 9-1362,2-10 251,0 5-473,4-12 607,-10 5 109,10-16-77,-9 9 341,3-10 209,-5 6 78,0-12 447,0 15-600,0-13 254,-11 15-1257,3 0 42,-10 7-470,11 1 12,-9 16 799,13-3-33,-14 16-40,16-10-47,-4 4 701,5-6-370,11-10 0,-3 3 0,10-11 0</inkml:trace>
  <inkml:trace contextRef="#ctx0" brushRef="#br0" timeOffset="31434">26280 10907 8713,'-26'0'-90,"-3"0"269,21 0 1,-9 0 90,5 0 90,-2-6-521,-4 5 303,6-5-1,5 6-321,1-5 21,6 3 657,0-3 89,6 10-565,1 8 312,5 1-57,1 9 136,-1-4-177,6 0-137,1 5-343,-5-16 234,3 3 59,-16-16 1216,4-19-675,-5 8-196,-11-30-370,-13 13-44,-4-5-847,7 21 0,1 3 846,-1 2 0,-8 17 0,10 9 1</inkml:trace>
  <inkml:trace contextRef="#ctx0" brushRef="#br0" timeOffset="35517">22859 10634 10560,'-12'-19'-924,"-6"-5"363,4-1 447,-4 5 83,6-9-88,5 15 259,1-10 113,6 11-347,0-5 29,0 5 331,0 1-38,0 0-304,0-1-6,6-4-161,-5 3 165,21-10-22,-12 11-40,8-4 0,4-1 39,11-4-40,-7 1 1,3 1-320,16 5 459,-8-2-270,-8 17 268,-16 6-1,0 6-90,-8 13 3,-5 23-1357,-5-1 1403,2-18 0,-1 2 45,-3 3 1,-1 2-1,0-1 1,-3 10 0,1 1 29,2-9 1,-1 1 0,1-1-74,-2 11 0,2-3 180,5-9 0,-1-2-137,-2-3 1,1-2-1,4-2 0,1-2 270,0 0-271,12-6 268,2-7-271,9-6 1,-3-6 90,5 0 270,16-11-358,-7-3-767,-1-3 1,-1-2 857,10-8-89,-14 7 0,3-2-584,8-7 0,-1-1 583,-12 11 1,0 0-1,1-3 1,2-3-1,-3 3 1,-4 3-1,0-1 1</inkml:trace>
  <inkml:trace contextRef="#ctx0" brushRef="#br1" timeOffset="35740">23503 10696 7533,'-38'0'1529,"13"0"-1079,14 0 359,22-6-989,-3 0-225,18-8 1,4-1 134,4-7-823,-6 5 1,6-2 0,-4 2 692,-8 3 0,0-1 310,13-5 0,0-1 10,-4-3 0,-1 1 0,-6 5 0,0 0 1,6-9-1,-1 0 0</inkml:trace>
  <inkml:trace contextRef="#ctx0" brushRef="#br1" timeOffset="35935">23528 10398 7533,'-41'-2'689,"1"-1"1,4 4 0,10-3-870,20-9 180,12 4 0,0-6 180,12-5-270,2 5-1003,8-11 1,8-8 0,-4 3 20,-8 10 0,0-1 1072,4-5 0,5-4 0,-1-1 0,-5 5 0,-2 1 0,-3 1 0,8-7 0,1-1 0</inkml:trace>
  <inkml:trace contextRef="#ctx0" brushRef="#br1" timeOffset="36151">24198 9432 7533,'-14'-20'0,"-3"-2"1799,10 9-1440,1 5 271,0 2-1260,12 13-1009,2 16 1,1 6-146,12 9 1694,-6-2 1,0 5-590,3 3 0,0 1 454,-2-6 0,1 3 94,-2-4 1,1 4 0,1 1 0,0-2-1,2 1 1,1-3 0,0 3 0,0 0-1,0 0 1,0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29:33.444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27457 5293 14911,'-48'-7'653,"10"18"1090,43 9-1464,-3 12-565,2-7 0,3 2-371,-1 12 1,0 2-983,-2-3 1,0 0 1043,2-6 1,0 2 0,-1 1 736,-4 0 1,-1 2-1,0-2-541,6 12 1,-1 1 404,-4-6 1,-1 3 0,1 0 107,0 2 1,1 1 0,0 1-100,-1-8 0,-2 0 0,1 0 0,0 2 55,0 5 0,0 2 1,0-1-1,0-2-6,0 2 0,0-2 0,0-1-3,2 3 1,0 0 0,0-8-669,-2-14 0,1-3 704,2 10 1,-1-5 25,-2-15 917,0-3-755,0-11 1310,-5 0-1824,4-5 1683,-5-8-1554,5-16 1,2-5 244,-1 6 0,0-2 300,1-9 1,1-5 0,1 3-457,0 1 1,0-1 72,1-4 0,0-4 0,1 3 164,1-2 1,0 0-94,-3 7 1,-1-2-1,0 1 64,3-7 0,1-1-221,-3 13 0,1-2 0,-1-1 0,0 1-902,-1-3 0,1 2 0,0-2 892,0 5 0,0-1 0,0-1 1,-1 2 153,-2-7 1,-1 1-1,-4 4-126,-6 6 1,-1 2-140,5-5 0,-3 8-455,-19 23-257,17 6 319,5 21 783,-4-6 517,10 14-814,-5-5 1,1 2 1702,3 21-1515,-1-12 0,-1 5 0,0 0 480,3-6 0,1-1 0,0 3-430,0-1 0,-1 2 1,1 2-1,1-2-676,2 12 1,2-1 0,-1 1 330,0-8 0,-1 1 0,0 1 0,1-1-104,2 1 0,0 1 0,0-1 0,0 0 187,-3-2 0,1 0 1,-1-1-1,0-3-147,3 2 1,1-2 0,-2-3 83,0 10 0,-3-8 75,-2-10 602,-7-4-128,-11-17-442,5-6 1036,-5-6-1168,11 0 1,1-12-1,6-2 1</inkml:trace>
  <inkml:trace contextRef="#ctx0" brushRef="#br1" timeOffset="10783">9508 12927 7533,'-17'-19'-315,"1"-1"0,-19-16 1215,21 6-181,0 9 1,-1-1-360,6-12-450,-13 4 90,20 13 269,-3 10-538,5-5 89,0 5 270,0-4-180,0 10-90,0-5 360,0 6-270,0 0 90,0 17 90,0 3 0,0 29-90,0-19 0,0 2-536,0 4 1,0 3 445,0 10 0,0 0-486,0-10 0,0 0 516,0-5 0,0 2 0,0 1 0,-2 1 0,0 2 0,0-1 30,0-4 0,0 1 0,-1 0 60,0 6 0,-1 1 0,-1-3-75,-1 3 0,0-4 45,2-7 0,1-1 0,-3 17-284,6-6 284,6-20 0,1 7 0,5-17 893,0-5-713,6-2 1047,2-5-1227,-1 0 837,15-11-568,-6 3-224,-5-3 0,2-2 45,19 0-90,-8 1 0,0 0 0,-12 5 0,2 1-387,16-3 0,2 0 297,-12-1 0,1 2 45,15 3 0,2 2-45,-17-3 0,0 0 0,2 1 30,3 2 0,1 1 0,1 0-545,1-2 1,0 0 0,1 0 514,1 1 0,0 1 0,2 0 60,3-2 0,2 0 0,-1 1 0,-3 0 0,0 1 1,1 0 51,-8-1 0,2 0 1,-1-1-1,-2 2-22,7-1 0,-1 1 0,1 0 0,3-2 0,1 0 0,-1 1 30,-3 2 0,-2 1 0,0-1 90,1 0 0,0-2 0,-1 2-60,2 0 0,1 2 0,-2-1 90,-1 0 0,-2-1 0,1 2-90,-1 0 0,1 2 0,-1-2-30,-4 0 0,0-1 0,0 1 30,1 2 0,-1 1 0,-1 0-15,9-1 0,-1 1 0,5-1-1,-1 1 1,-10-1 0,0-1-282,-4-2 0,0 0 282,1 0 0,-3 0-45,8 0 111,-14 0 0,0 0 158,1 0 509,4 0-508,-19-5 1850,-1 3-1670,-9-3 505,3 5-685,-5-6 66,0 5-246,0-10-90,0-2 0,6-6-90,-5 0 0,5-10 180,-6 8-180,0-20 90,0-3-426,2 14 1,1-2 560,0-7 0,1-2-90,2-8 0,0-1-619,-1 13 1,-1-1 0,0 0 603,-2-4 0,0 0 0,1 2 0,0 5 0,1 2 0,0-1-360,-2-5 0,0-2 1,1 3 207,3-10 1,0 5-1,-5-7 1,-2 27-1</inkml:trace>
  <inkml:trace contextRef="#ctx0" brushRef="#br1" timeOffset="13124">3855 12530 7533,'-5'-41'-1260,"3"17"1260,-3-10 0,10 22 540,13-1 0,8 6-180,23-4-315,-25 10 0,2 1-1202,10-3 0,2 0 1112,2 3 0,1 0 90,5 0 0,2 0-45,-11 1 0,2-1 0,0-1 0,2 0 0,1 0 0,1-2 30,5 0 0,2-1 0,1-1-610,-10-1 1,0 0 0,1-1 0,0 1 579,0 0 0,0-1 0,0 1 0,1-1 22,6-2 1,1 0-1,0-1 1,-3 2-417,1-1 1,-2 0 0,4 1 422,-11 1 1,3 0 0,3-1 0,-1 1 0,0 0 0,-4 1-328,4 0 1,-4 1 0,1 0-1,3-1 358,-1 1 0,2 0 0,3 0 0,-1 0 0,-1 0 0,-5 2-175,2 0 1,-4 1 0,-2 1 0,1 0 181,1-1 1,0 0 0,0 1-1,-1 0-67,8 1 0,-1 0 0,2 0 65,-9 0 0,1 0 1,1 0-1,1 0-43,6 0 1,0 0-1,1 0 1,-2 0-146,-6 1 0,-1 0 1,-2 1-1,0 0 123,8 0 0,-2 0 0,0 1-30,-1 0 0,0 1 0,-1 1 260,-2-1 0,-1 0 0,4 0-230,2 0 0,3-1 0,1-1 0,-1 1 22,-7 1 1,-2-1-1,1 0 1,-1 0-46,2-1 1,-1-1-1,0 1 1,-1 0-8,7 1 0,-2 1 0,-4 0-60,-5-1 0,-2 1 45,2-1 0,-5 0 1541,-2 3-1496,-8 0 1010,-8-5-1100,-11 5 3366,-6-6-2717,-11 0-469,-16 2 0,-5 1 0,4 0 0,-2 1-154,-2 0 1,-3 0 0,0 0 33,5 0 0,2 1 0,-2-1 30,-3 0 0,0 0 0,-1 0 30,-3 0 0,0 1 0,-1-1-628,-4 0 1,-1 0 0,-2 0 552,12-1 0,-1 0 0,-1 0 0,-1 0-593,-5 1 1,0-1 0,-1 0 0,-1 0 637,6-1 0,0-1 0,0 0 0,-1 0 0,1 1 0,-1-1 0,0 0 0,0 1 0,0-1 0,-1-1-269,-1 1 1,-1-1 0,0 0 0,0-1 0,0 1 304,1 0 0,-1 1 0,0-1 0,2 0 0,1-1-248,0 0 1,2 0 0,1-1-1,-1 1 257,0 0 0,0 1 0,1 0 0,1-1-15,-9-2 0,1-1 0,0 0-30,8 1 0,-1 0 0,-1 0 0,0 0-24,-6-1 0,-1 1 1,0 0-1,0-1 24,0-1 0,-1-1 0,1 0 0,1-1 0,3 1 0,1 0 0,1 0 0,0 0 22,1-1 1,0 1 0,0 0-1,1-1 0,3-1 1,1 1 0,0-1-1,1 0 8,-12-2 0,0 0 0,2 0 315,3 2 0,1-1 0,1 0-255,1-3 0,0 0 0,3 0 177,-6 2 0,3-1-222,6 0 0,2-1 45,5 3 0,1 0 732,0 2 1,1 0-733,-1-5 0,1 1-360,-13 3 1873,15-4-1873,16 12 50,1 0 40,29 6-90,10 1 225,-4 2 0,4 0 269,6-2 1,2 0-90,4 2 0,3 0-763,-10-5 1,2 0 0,-1 0 807,3 0 0,-1 0 0,2 0-60,3 1 0,1-1 0,2 0-31,-7-2 1,2 0 0,1-1 0,0 1-463,3-1 0,0 1 1,1-1-1,1 0 391,-4-1 0,1-1 0,0-1 0,1 1 0,0 0-293,-6 0 0,0 1 0,1 0 0,-1 0 0,0 0 0,0-1 311,5 0 0,0 0 0,0-1 0,-1 1 0,1 1-36,2 0 0,0 1 0,0 0 0,0 1 0,-1-1 0,-2 0 0,-2 0 0,1 1 0,-1-1 0,0 1-190,-1 1 1,0 1 0,-1 0 0,1 0 0,0-1 153,2 0 0,1-1 0,-1 1 0,0-1 0,0 2 54,-3 1 0,-1 1 0,1 0 0,-1 0 0,0 0-127,0-2 1,0 0-1,0-1 1,0 2-1,0 0 109,-1 1 0,1 1 0,0 0 0,-1 1 0,0-1 53,7 1 0,-2 0 0,2 0 1,1 0-69,-7-1 0,2 0 0,1 0 0,0 1 0,-2-1 0,-4 0-2,3 0 0,-4 0 0,-1 0 0,2-1-28,8 2 0,3-1 0,-1 0 1,-6 0 44,6 2 0,-6 0 76,-5-2 0,0 0-121,2 2 0,0 0 408,0-1 1,-1 2-319,-7-1 0,-1 1 211,9 0 0,0-1-121,-9 1 0,-3-2 45,17-1 2750,-19 4-2481,-14-10 2091,-17 5-2000,-23-17-540,-11-3-90,6 2 0,-5-1-826,-1 1 1,-1-1 870,5 4 0,0-1 45,0 1 0,1 0-367,8 3 1,-1 0 246,-7-3 0,-3-1 0,-1 0 120,2 2 0,0 1 0,-3 0-442,-3-2 1,-2 0-1,-2 0 1,0 0 418,0 1 1,-1 0-1,0 0 1,-1 2-321,6 1 0,-1 1 0,-1 0 1,-1 0-1,0 0 343,5 0 0,-1 0 0,-1-1 0,1 1 0,-1 1 0,-1 0-98,-1 0 1,-1 2 0,-1 0 0,1 0-1,-1 0 1,0 1 82,-1-1 0,0 1 0,0 0 0,-1 0 0,2 0 0,1 1-232,-3 0 0,1 0 0,1 0 0,0 1 0,1 0 193,1 0 0,1 0 0,0 0 0,0 1 0,-1 0-72,-3 1 0,-1 0 0,0 1 0,0 0 0,0 1 83,6-2 0,1 1 0,0 0 0,-1 1 0,-1-1 0,-1 1 43,3 0 0,-1 0 0,-2 0 0,0 0 0,0 0 0,0 1 0,1-1 0,2 1 0,-6 1 0,1 0 0,1 1 0,1-1 0,-1 1 0,1 0 0,0 0 0,0 0 0,0 0 0,0 1 0,0-1 0,0 0 0</inkml:trace>
  <inkml:trace contextRef="#ctx0" brushRef="#br1" timeOffset="19976">3855 10411 7533,'-5'-26'-135,"4"0"0,0 1 225,-4 5 0,4-7 0,2-2-90,-1-10-3277,5-1 2482,-3-6 1065,9-3-1020,-8 13 1,1-2 794,1 5 0,2-2-145,0 2 1,0-3 0,2 1 144,6-11 0,2 2-90,2-1 0,1-1 75,-6 12 0,0-1 0,0 4-75,3 6 0,-2 2 45,-2-7 0,-1 3-1478,6 6 1388,-6-2 1479,1 10-1659,-1 1 2346,0 5-2076,1 7 400,-1 7-490,1 0 3366,4 9-3160,-3-13-116,4 13 90,11-14-180,10 9 135,-1-12 0,2-2-45,-10 3 0,2-2-1093,9-5 1,5-4 0,-6 0 1079,-8 3 1,-2 0 12,3-2 0,2 0 0,-4 1-276,13-3 276,-1-1 180,0 1-180,-10-1 0,8 7 0,-15 0 0,4 0 0,-11 5 90,4-5-180,-9 6 90,4 11 90,-11-2-90,-1 36 179,-6-20-372,0 8 1,0 3 192,0 5 0,0-13 0,0-1 90,0 15-90,0 1-90,5-4 0,2 3 90,3-15 0,3 0 867,5-1 1,2 0-868,-1 3 0,2-1 0,5-1 0,1-1 0,-5-3 0,0-1 0</inkml:trace>
  <inkml:trace contextRef="#ctx0" brushRef="#br1" timeOffset="21091">6136 9618 7533,'-23'-11'269,"-1"1"1,-16-12 90,28 15-180,0 0-90,-1-4 0,6 10 180,2-10-90,5 10-360,0-10 360,0 4-270,11-16 0,-3 2 90,15-15 0,-3 16-324,-1-15 414,10-2-135,-13 12 0,0-1-270,3-5 1,0 0 314,3 0 0,-1 0 0,-2 3 0,-1 0 0,-1 0 0,-2 0-99,-2 5 1,-1 2 98,0-5 0,-6 4-90,-6 21 90,0-5 37,0 6-397,0 0 907,0 6-547,0-5 116,5 10 64,13-9-90,3 9 0,20-10 90,-2 5-414,10-6 324,-21-3 0,-1 0-45,1 0 0,1-1 0,1-1 0,2-2 0,10-5 0,0 0-90,-8 5 0,-1-1 90,5-4 0,-2 1-45,11 4 0,-15-4-90,-8 10 90,-11-5-90,-2 6 90,-10 0 0,5 0 0,-1 0 324,2 6-324,0-5 90,4 5-90,-4-6 0,0 0 0,4 0 0,-4 0 0,-1 0 0,5 0 0,-9 0 0,9 0 90,-10 5-90,10-4 0,-9 5 0,9-6 0,-4 0 0,5 0 0,0 5 0,1-3 0,-1 3 0,-5-5 0,10 0 0,-9 0 0,10 0 0,-11 0 0,-2 0 0,1 0 0,1 0 90,0 0-90,3 0 180,-8 5-180,9 25 0,-4 15-987,-4 0 1,1 7 626,-1-6 1,1 4-1,0 1 140,-2-14 0,-1 0 0,1 1 0,0 1 1,0 7-1,1 1 0,1 1 0,-1-2 0,0-7 1,0 0-1,0 0 0,0-1 0</inkml:trace>
  <inkml:trace contextRef="#ctx0" brushRef="#br1" timeOffset="22344">3979 8515 7533,'-32'-37'-90,"2"11"629,16-3-449,-2 9-90,14 1 0,-3-4 180,10 4-270,2-1 180,6 3 0,5-2 0,6 0-180,8 6-90,5 2-3097,-10 16 3072,-4 2 115,-5 16-546,-4 20 636,-2-2-90,-5 5 0,-3 0 90,-3-4-45,3-5 0,-2 0 45,-8 0 0,5-9 190,-10 6-190,4-25 809,0 2-629,2-22 2856,5-3-3036,5-22-90,1 12 0,1-1-194,2-7 1,1 0 283,2 3 0,1 1 0,-4 0 0,1 2 45,2 2 0,-1-1-269,-3 0 1,-2 0 133,4-5 1,-2 3-91,-1-6-180,-1 5-90,-6 27 270,0-5 180,-6 6 630,-1 6 938,-11 12-1209,4 19-179,-3-2-90,10 6 180,1-5-90,9-9 0,5 1-270,17 14 90,-8-16 0,5-5-521,6-11 0,4-7 521,3-2 0,-1-2 0,-4-4 0,-1-3 0,1-1 0,0-1 0</inkml:trace>
  <inkml:trace contextRef="#ctx0" brushRef="#br1" timeOffset="23000">6000 8044 7533,'5'-46'509,"1"0"1,-3 17 0,2 3-465,4-5 0,0 5 135,-2 12 0,4 2-90,-4 1-90,0 10-180,-2-5 360,-5 6-720,0 6 270,0 11 0,0 10 180,6 10 0,1 0 90,5 0 0,6-10 360,1 1-180,6-19 90,5 2-450,2-28 180,-7-7 0,-2-6 45,-5 3 0,-1-2-503,2-13 1,-2 0 412,-10 13 0,-2 2-134,0-18 89,-10 15 90,4 18-90,-5 6-360,0 17 450,5 3 180,-4 11 0,5 0-270,11 16 180,-3-7 60,3-4 0,1 0 30,2 4-90,-3-11 0,2 1-45,-1 0 0,0 0 0,2 2 0,-1 0 0,0 3 0,-2-1 0,-2 0 0,-5-2-45,-15 1-180,-15 8-648,-1-22 1,-7-2 0,1 0 857,2 2 0,0 1 0,-2-1-214,-3 1 1,-2-1 0,-1 1-1,0 1 1,2-1 0,0 1 0,0 1-1,-1-1 1,-2 1 0,-1 0 0,0 0-1,1-1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3T12:33:40.66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14678 4326 5914,'-9'38'449,"1"-1"1,0 1 0,0-2 0,2 1-338,1-2 0,1 5 1,0 3-1,0-1-843,1-2 0,0 1 0,0 1 0,0 4 835,1-3 1,-1 3 0,1 2 0,0 2 0,0 1 0,-1 1-359,1-10 1,-1 1 0,1 0 0,-1 2 0,1 0 0,-1 0 0,0 1 0,0 1 0,1 0 271,-1-1 0,1 2 0,-1 0 0,1 0 0,-1 1 0,0 0 0,1 0 0,0 1 0,-1 0 0,1 0-95,0-2 1,0 0 0,0 1 0,0 0 0,0 1 0,0-1 0,0 1 0,0-1 0,1 0 0,-1-1 0,0 0 58,1 3 0,-1-1 0,1 0 0,-1 1 0,1-1 0,-1-1 0,1 0 0,0-1 0,0-1 0,1-2-64,-1 3 0,1 0 0,0-1 0,0-2 0,1 0 0,-1-2 1,1-1-1,-1-1 171,1 8 1,1 0 0,-1-4 0,1-3 0,-1-6-470,3 9 0,-2-11 380,-8-6 0,-6-28 0,-8 0 0</inkml:trace>
  <inkml:trace contextRef="#ctx0" brushRef="#br0" timeOffset="901">14578 8193 7533,'-25'0'-360,"1"5"1259,4-3-809,8 4 540,17-12 0,4 4-540,9-3 269,5 16-134,-14 15 0,-3 11-158,1-1 1,-1 5-1,0 4 1,-1 3-574,-3-5 1,0 3 0,-2 3-1,1 0 1,-1 0 0,2-2 490,-1-4 0,1-2 0,0-1 0,0 2 0,0 1 0,0 4-3,-1-5 0,0 2 0,0 2 0,0 2 0,0 1 0,0 1 0,0-1 0,0-1 0,1-1 0,0-2-27,1 3 0,0-3 0,1-1 0,0 0 0,0 0 0,0 0 0,0 2 0,0 3 36,0-5 1,-1 2 0,0 1 0,1 2 0,-1 0 0,1 0 0,-1 1 0,1-1-1,-1-1 1,1 0 0,0-1-218,0 4 0,1 0 0,0-1 1,0 0-1,1-1 0,-1 0 1,0-1-1,-1-1 0,1 0 200,0 5 0,0-1 1,0-1-1,-1-1 0,1-1 1,-1-1-1,0-1-46,0 7 1,0-2-1,0-1 1,-1-3 0,0-3-169,0 4 0,-1-5 0,-2-3-390,-1-1 1,-3-8 629,-3-13 0,-6-18 0,1-7 0</inkml:trace>
  <inkml:trace contextRef="#ctx0" brushRef="#br0" timeOffset="3027">25772 4685 7533,'-26'-19'-360,"0"9"0,1 2 540,0 1-1819,-19 4 1,-3 1 491,21 1 1,-1 2 1176,-17 0 0,-8 1 0,4 0 233,8-1 1,-2 0-228,2 0 0,-9 0 0,-4 0 0,0 0 0,4 0-18,6-1 0,1 0 0,1 0 0,0 0 0,-2 0-114,-3 0 1,1 0-1,-2 0 1,-1 0-1,-4 0 107,10 0 0,-4 0 0,0 0 1,-2 0-1,-1 0 0,1 0 1,2 0-1,1 0-252,-7 0 1,3 0-1,0 0 1,0 0-1,0 0 1,-1 0 227,4 0 0,1 0 0,-1 0 0,0 0 0,-2 0 0,0 0 1,-2 0 21,6 0 0,-2 0 0,-1 0 0,-1 0 0,-1 0 0,1 0 0,0 0 0,1 0 0,1 0 0,2 0-9,-7 1 0,3-1 0,1 1 0,0 0 0,1 0 0,-1 0 0,-2-1 0,3 1 0,-1-1 0,0 0 0,-1 0 0,0 0 0,0 0 0,-1 0 0,-1 1 0,1 0 0,-2 0 0,-2 0 0,-1 0 0,1 0 0,2 1 0,2-1 0,3 1 0,5-1-120,-10 1 0,9-1 0,-1 1 1,-9 0 119,15-1 0,-5 1 0,-3-1 0,-3 1 0,-1 0 0,-2-1 0,1 1 0,0 0 0,1 0 0,3-1 0,2 1 0,-7 0 0,3 0 0,1 0 0,1 0 0,0 0 0,0 0 0,-3 0 0,1-1 0,-1 1 0,0-1 0,-1 1 0,0-1 0,-1 1 0,1-1 0,-1 1 0,3 0 0,-1 0 0,-1-1 0,-1 1 0,1 0 0,1 0 0,3 0 0,3 0 0,3 0 19,-7 0 1,6 0 0,0 0 0,-7 0-2,10-1 0,-5 1 0,-3 0 0,-2 0 0,-2 0 0,-1-1 0,1 1 0,1 0 0,2 0 0,3 0 7,-5 0 1,4-1 0,0 1 0,2 0 0,-1 0-1,-2-1 1,-3 1 0,5-1 1,-2 1 0,-2-1-1,-1 0 1,0 1 0,-1-1 0,1 0-1,1 0 1,1 0 0,2 0-27,-2 0 0,0 0 0,2 0 0,0 0 0,1 0 0,2 0 0,0-1 0,1 1 18,-10 0 0,2 1 0,1-1 0,1 0 0,1 0 0,4-1 0,-1 1 0,2-1 0,1-1 0,4 1 282,-3-2 0,3 0 1,1 0-361,-4 2 0,0 0 0,5-1 928,1-2 0,8 0-1048,13 3 1682,12 0-2042,23 0 270,-1-5 150,6 1 0,9 0 0,0-1 120,3-2 0,1-1 0,2-1-35,0 1 0,3 0 0,-1 0 0,-1 0 35,1 0 0,-1-1 0,2 0 67,0 0 1,3-1-1,-1-1 1,-4 1-713,-4-1 1,-3 0 0,1 0 704,8-1 0,3-1 0,-1-1-57,-1-2 0,0-2 0,-3 0 57,-10 2 0,-2-1 0,1-1-90,2-1 0,0-1 0,-2 1-15,8-7 0,-5 3 45,-6-2-180,-18 8 0,-6 16 2453,-6 12-1643,0 21-450,-6 2-45,3 4 0,-1 4-90,-1-3 0,-2 1 90,-2 8 0,0 0-90,4-12 0,-4-3 290,-13-4 0,-7-7-380,-4-18 0,-3-4-115,-2 8 0,-4-1 2,3-11 1,-4-5-1,-3-2 1,2 2-603,1 3 0,0 0 0,1 1 0,-1-2 760,0-1 0,-1-2 0,1 0 0,1 1 0,-10 2 0,1 1 0,8 1 0,12 3 0,1-1 0</inkml:trace>
  <inkml:trace contextRef="#ctx0" brushRef="#br0" timeOffset="3943">25722 5441 7533,'-37'-11'989,"11"3"-629,-20-10-180,23 11-135,-4 3 0,-4 3-606,4 3 1,-3 1 380,-13 0 1,-6 1-475,14-1 1,-3 0-1,-1 1 1,0-2 518,-2 1 0,1-2 0,-1 1 0,0-1 67,0 1 1,0 0 0,-1-1-1,-3 0-22,-3-1 0,-3 0 0,-2 0 0,2 0 1,5 0-424,-2 0 1,4 0 0,-7 0 512,12-1 0,-4 1 0,-5-1 0,-1 0 0,-1 0 0,2 1 0,3-1 0,6 0-449,-6 1 0,6 0 0,1 0 1,-4-1 448,-1 0 0,-3 1 0,-2-1 0,-1 0 0,1 0 0,2 0-94,-1-1 1,0 1-1,2 0 1,0 0 0,2 0 93,-6 0 0,2 1 0,0 0 0,-2 0 0,3-1 0,-2 0 0,0-1 0,-2 1 0,1 0 0,6 0 0,-1 0 0,-1 0 0,1 0 0,1 0 0,2 0 0,-8 1 0,3 0 0,-1-1 0,-5 1 0,12 0 0,-4-1 0,-1 0 0,-3 0 0,0 0 0,1 1 0,1-1 0,2 1 0,-6-1 0,2 1 0,0 0 0,1 0 0,0 1 0,-1-1 0,4 0 0,1 0 0,-1 0 0,-1 0 0,2 0 0,-1 0 0,2 0 0,-3 0 0,1-1 0,1 1 0,-1 0 0,1 0 0,-1 1 0,-1-1 0,0 1 0,0 0 0,0 0 0,-2 0 0,0 0 8,1 0 1,-2 1 0,0 0-1,-1 0 1,0 0 0,1 0 0,1 0-9,-3 0 0,1 0 0,0 0 0,0 0 0,1 1 0,-1-1 0,-1 1 0,-1 0 0,-1 1 0,2-1 0,3 0 0,3-1 22,2 0 0,4 0 1,1-1-1,0 1 26,-10 2 0,2 0 1,-1-1-49,2-2 0,-1-1 0,-1 1 22,4 1 0,-3 1 1,1 0-1,2-1 8,-3 1 0,3-1 0,-2 0-30,2 0 0,-1 0 0,0 0 0,4-1 306,-9 3 0,1-2-276,5-1 0,-3-2 0,2 1 0,6 0 0,0 0 0,0 0-30,-3 0 0,-1 0 0,2 0-45,-4 0 0,1 0 90,2-3 0,5 0 1008,-3 2-1098,5-4 0,3-1 45,13-1 1911,-10-5-1911,20 5 0,0-4 0,1 9 976,6-3-1246,12-1 3341,-4-1-3251,10 1 246,-6 0-66,0 6-180,12-6 0,19-6 270,-13 4-45,-4-1 0,-1 1 45,1 1-90,0 1 179,9-5-3456,-20 9 3252,14-9 25,-15 10 630,25-10-540,-10 9-45,-2-3 0,-1 0 45,2 3-90,12-3 0,-31 5 0,13 5 90,-20-3 3122,3 8-3302,-5-3-90,0 6 0,0-1 180,-5 0-90,3 1-449,-9-1 179,10 6 360,-10 1 0,4 6 0,-5 0 0</inkml:trace>
  <inkml:trace contextRef="#ctx0" brushRef="#br0" timeOffset="4808">25412 6842 7533,'-7'-30'90,"-4"9"449,-12-13-269,-21 24-270,8 1 0,-3 2-1191,-9 5 0,-3 4 1161,12-1 0,-2 1 0,-3 0-83,0 0 1,-2-1 0,-4 1-1,-2 0 100,10-1 0,-3 0 0,-1 0 1,-2 0-1,0 0 0,1 0 0,1 0-405,-4 0 0,1 0 1,1 0-1,-1 0 0,0-1 1,0 1 429,4-1 1,-2 0 0,1 0 0,-1 0 0,1 0 0,3 0-1,1 0-375,-9 0 0,4 0 0,1 0 0,-1 0 399,6 0 0,0 0 0,-1 0 0,0 0 0,0 0-241,-4 0 1,0 0 0,0 0 0,-1 0 0,0 0 222,0 0 0,-1 0 0,0 0 0,0 0 0,1 0-111,3 0 1,-1 0-1,1 0 1,0 0 0,0 0 127,-4 1 1,0 0 0,0 0 0,1 1 0,1-1-3,-1-1 1,3 0 0,-2 0 0,-3 1-34,10 0 0,-3 0 0,-1 1 0,-1 0 0,-2 0 0,0 0 0,-1-1 10,2 1 0,-2-1 0,-1 0 0,-2 1 0,1-1 0,0 0 0,1 1 0,2-1 0,2 1-44,-5 0 1,3 0 0,1 0 0,1 1 0,-3-1 0,-3 0 15,7 0 0,-3 0 0,-2 0 0,-1 0 0,-1 0 0,0 0 0,1 0 0,2-1 0,2 1 1,4-1 34,-13 1 1,5-1 0,3 1 0,-1-1 0,-3 0-44,7 0 0,-1 0 1,-2 0-1,0 0 1,0-1-1,0 1 1,1-1 25,-6 1 0,0-1 0,0 0 0,1 0 0,1 0 0,2-1 0,0 1 0,1-1 0,2 0 0,1-1 0,0 1-31,-6 0 0,1-1 0,1 1 0,1-2 53,1 0 1,2-2 0,0 0-1,0 0 12,1 1 1,0-1-1,0 0 1,-2 0 19,4 0 0,-2 1 0,-1-1 0,0 0 0,2-1-54,-5-1 0,-1-1 0,3 0 0,1 1 59,-2 0 1,3 0 0,1 0-60,7 0 0,0-1 0,2 0 348,-14-4 1,3 0-349,17 5 0,0-1 576,-15-6 0,1-1-666,1 2 1601,13-6-1511,4 7 2613,21 5-2793,-5 2 1831,12-1-2011,6 5 611,18-10-520,9 4 179,-15 4 0,1-1 0,6-1 0,-1-1-558,11-1 693,-15 4 0,1-1-45,21-7 0,-20 8 0,2 0-45,7-3 0,0-1 90,-7 1 0,-2 0 45,-1 0 0,-1-1-135,1 1 0,0 0 323,20-7-278,-17 7 0,0 0 450,9-1-91,-14 2-89,-14 5 180,-11 11-270,-11 8-90,2 18 0,-2-12 0,-1 0-270,4 0 0,2 1 344,-6 18-74,1-8-3367,9 5 1996,-3-7 1281,-1 9 0,5-7 0,-5-5 0</inkml:trace>
  <inkml:trace contextRef="#ctx0" brushRef="#br0" timeOffset="5683">26007 8701 7533,'-35'-10'157,"0"1"0,-4 2 1,-4 1-1,4 1-157,2 1 0,-1 1-820,3 2 1,-5 1 0,-2 0 0,2 1 457,-6 1 1,1 0-1,-3 1 339,3 0 1,-1 0 0,-2 0-1,0 0 5,7 0 0,-1-1 0,0 1 0,-1-1 0,0 1-384,-4-1 1,0 1 0,-2 0 0,1-1 0,0 0 383,-1 0 0,1-1 0,-1 1 0,0-1 0,-1 0-103,5 0 0,-1 0 0,0 0 0,-1 0 1,1 0-1,-1 0 106,-1-1 0,0 0 0,-1 0 0,1 0 0,-1-1 0,0 2-87,6-1 1,0 1 0,-1 0-1,1 0 1,-1 0 0,0-1 0,-1 1 101,-1-1 0,-1 1 0,1-1 0,-2 0 0,1 0 0,-2 0 0,-1 0 0,3 1 0,-1-1 0,-1 1 0,-1 0 0,-1 0 0,2-1 0,0 1 0,2-1 0,2 1 0,-7-1 0,3 0 0,2 0 0,0 0 0,-1 0 0,-4 0 0,6-1 0,-2 1 0,-3 0 0,0-1 0,-1 0 0,1 1 0,1-1 0,1 0 0,4 0 0,-8 0 0,4 0 0,1 0 0,0 0 0,0 0 0,-3-1 0,6 2 0,0-1 0,-2 0 0,0 1 0,-1-1 0,0 0 0,1 0 0,-1 0 18,1-1 1,0 0 0,0 0 0,0-1 0,0 1 0,0 0 0,0 0-1,1 0-7,0 1 0,1 0 1,0 0-1,-1 0 0,2 0 1,-1 0-1,0 0 0,1 0 27,-4-2 1,0 1 0,1-1-1,-1 0 1,1 0 0,0 1-1,0 0-51,1 0 0,-1 1 0,0 0 1,1 1-1,0-1 0,1 0 0,3 0 31,-6-1 0,2-1 0,2 1 0,1 0 0,-1 0 0,3 1 0,2 1 0,-1 0 0,0 0 0,-2 0-33,-1-2 0,-1 1 0,-2-1 0,1 0 0,1 0 0,2 0-53,-6-1 1,3-1 0,0 1-1,-1 0 68,0 2 0,-2-1 0,0 1 0,2 0 0,5-2 256,1-2 0,3-1 0,4 1-346,-1 1 0,1 1 90,0-3 0,1-1-180,6 1 0,1 0 180,-9-7 1305,33 1-1395,13 5 0,25-4 135,-7 5 0,2 0-90,6 1 0,0 1 45,-3-1 0,0-1 0,-3 3 0,1 1-45,6 2 0,0-1 45,-9-5 0,2 0-9,9 6 1,2-1 53,1-4 0,1-1-45,-10 2 0,1 0 0,1-1-322,6 1 0,1 0 1,1-1 321,2-2 0,0-2 0,1 1 0,-1 2 0,1 0 0,-1-1 0,-1 0 0,0-2 0,0 0 60,0 0 0,-1-1 0,0-1 283,-4 1 1,-1-1-1,-2 0-118,10-5 0,-3 1-45,-9 4 0,-4 3-1,11-3 2066,-24 16-2065,-8 8-1770,-11 22 1590,0 0 179,-6 7 341,-2-16 0,-2 1-565,1-1 0,-2 0 62,-4 3 0,-1 0-62,7-2 0,-1 0-135,-7 0 0,0-1 0,-5 16 180,7-18 0,-1 0-403,-18 11 313,6-3-45,5-15 0,-2-2 90,1 1 0,-1-2 513,-9-3 1,0-2-469,5-3 0,-1 0 0,-6 0 0,0-1 0,8-1 0,0-1 0</inkml:trace>
  <inkml:trace contextRef="#ctx0" brushRef="#br0" timeOffset="6533">25251 10324 5603,'-42'-6'-36,"1"-1"0,0 1 0,-3 1 0,-1 1 0,-1 0 58,9 2 1,-1 0-1,-1 1 1,-1 1-843,-4 0 1,0 2 0,-2 0 0,0-1 764,6 0 1,-1 1 0,0-1 0,0 1 0,-1-1 54,-4 2 0,-1-1 0,0 1 0,0-1 0,-1 1-181,7-2 0,-1 0 0,-1 0 1,1 0-1,-1 0 0,-1 1 151,-1-1 0,-1 1 0,-1 0 0,0 0 0,0 0 0,0-1-37,3 1 0,1-1 1,-1 0-1,0-1 1,-1 1-1,1 0 1,-1 0 40,-1 1 0,1 0 0,-1 0 1,0 0-1,-1-1 0,1 1 1,-1 0 18,3-1 0,1 0 0,-1 0 1,0-1-1,-1 1 0,1 0 0,-1 0 1,1 0 6,-2 0 0,0 0 0,0 1 0,-1 0 0,1-1 0,0 1 0,1-1 0,1 0 0,-2-1 0,1 1 0,1-1 0,0 0 0,1 0 0,0 0 0,0 0 0,-3 1 0,1 0 0,0 0 0,0 0 0,-1 0 0,1-1 0,-4 1 0,0-1 0,-1 0 0,1 0 0,2 0 0,1-1 0,4 1 0,2 0 0,1 0 0,0 0 0,-3 0 0,-2 0 0,-2 0 0,-2 0 0,1 0 0,-1 0 0,1 0 0,3 0 0,0 0 0,0 0 0,0 0 0,0 0 0,0 0 0,0 0 0,-1 0 0,1 0 0,0 0 0,-1 0 0,1 0 0,1 1 0,0-1 0,1 0 0,-1 0 0,-1 0 0,-1-1 72,0 1 1,-3-1 0,0 1 0,-1-1 0,1 0 0,3 0 0,3 0-28,-9 0 0,5-1 0,0 0 0,-3 0-4,6 0 1,-3 1 0,-1-1 0,0-1 0,2 1 0,4 0 25,0-1 1,3 0-1,1 0 1,2-1 104,-8-1 0,1-1 0,4-1-127,-2 1 0,6-1 1304,-9-11-1349,25 5 1972,18 7-2152,18-6-180,12 1 0,5-1 896,-7 4 1,2 0-627,6-3 0,4-2 0,1 2-78,-4 2 1,0 1 0,2 0 77,6 0 0,3-1 0,-2 0-533,-3-1 1,-1 0-1,0 0 593,-2 3 0,0 1 0,0 0 60,0-4 0,0 0 0,1 1-90,6 0 0,1 1 0,2-2 127,-7 2 1,1-2-1,1 1 1,-2-1-531,5-1 0,-1 1 0,0 0 553,-3 1 0,0 1 0,-2 0 30,-3 0 0,-1 0 0,0 1-93,3 0 1,1 1 0,2-1 84,-6 1 1,2-1-1,0 1 1,-3 0-83,0 1 0,-3 1 0,1-1 30,4 1 0,1-1 0,-5 3 844,13 8-859,-19-1 0,-3 2-135,-1 7 90,-8 15-90,-16-8-177,-7 8 1,-5 0 266,-5-3 90,0-1 0,-4 1-13,-6-1 1,0-3 102,-12 9 12,12-5 1,-1 1-148,0-9 0,2-1 315,-11 11-315,10-10 0,-1 0 80,-10 7 10,13-8 0,-1 2-91,-8 5 1,-1 1 779,4-2 1,-1 1-1005,-5 6 1,1-1 134,9-12 0,2-1-450,-1 5 0,0-1 315,-2-8 0,-1-3-45,6 3 1,-1-1 224,-20-5 0,-1-5 0,18 3 0,0-2 0,-16-2 0,1 0 0</inkml:trace>
  <inkml:trace contextRef="#ctx0" brushRef="#br0" timeOffset="12925">25424 7784 7533,'-19'0'-1080,"1"0"1260,-5 0 0,-3 0-90,-17 0 0,15 0-180,-17 0 180,23 0-225,-7 0 0,-6 0 0,-11 2 0,-5 1-337,16-1 1,-2-1 0,-2 1 0,-2 0 507,0 1 0,-3 1 0,-1 0 0,1 0 0,2-1-357,2-1 0,2 0 0,0 0 1,-1 0 297,-7 2 1,-1 0-1,-1 1 1,-1-1 58,7-1 0,0-1 0,-1 1 0,-1-1 0,0 0-432,2 1 1,0-1-1,-1 0 1,-1 0 0,1 1-1,1-1 396,-7 0 0,1 1 0,1 0 0,-1-1 0,-2 0-15,4 0 0,-1 0 0,-1 0 0,0 0 0,2 0 0,2-1-204,-6 1 1,4 0 0,-1 0 0,-6-1 206,11 0 1,-5 0 0,-3 0 0,-1 0 0,0 0-1,0 0 1,3 0 0,4-1-15,-5 2 0,3-1 0,2 0 0,-1 0 1,-5 0 25,6-1 0,-4 0 0,-2 0 0,-1 0 0,-1 0 0,1 0 0,2 0 0,1 0 0,4 0 0,1 0 0,1 0 0,0 0 0,0 0 0,-1 0 0,-2 0 0,2 0 0,-1-1 0,-1 1 0,0-1 0,-1 0 0,-1 1 0,0-1 0,-1 0 0,1 0 0,-1 1 0,0-1 0,-1 1 0,0-1 0,-1 0 0,0 1 0,0-1 0,0 0 0,0 0 0,1 0 0,-1 0 0,1 0 0,0 0 0,0 0 0,0 0 0,0 0 0,0-1 0,-1 1 0,1 0 0,0-1 0,-1 0 0,-1 1 0,0-1 0,-1 0 0,1 0 0,1 0 0,0 0 0,1 0 0,2 0 0,1 1 0,-5-1 0,2 1 0,2 0 0,1 0 0,0 0 0,-1 0 0,-2 0 0,1-1 0,-1 0 0,-1 0 0,-1 0 0,1 0 0,0-1 0,1 1 0,2 0 0,0 0 0,2 0 0,1 1 0,0-1 0,0 0 0,-1 0 0,-3 1 0,4-1 0,-2 1 0,-1-1 0,-1 0 0,0 1 0,-1-1 0,0 1 0,0 0 0,-1-1 0,3 1 0,-1-1 0,-1 1 0,1 0 0,-1-1 0,-1 1 0,1 0 0,0 0 0,0 0 0,0 0 0,1 0 0,-1 0 0,1 0 0,-1 1 0,1-1 0,0 1 0,-1-1 0,1 1 0,0-1 0,-1 1 0,1 0 0,-1 0 0,0 0 0,-1 0 0,1 0 0,0 0 0,1 0 0,1 0 0,1 0 0,2 0 0,-6 0 0,3 0 0,1 0 0,1 0 0,-1 0 0,0 0 0,-2 0 0,0 1 0,-3-1 0,-1 1 0,0 0 0,1 0 0,2-1 0,4 1 0,5 0 0,-1-1 0,6 0 0,0 0 0,-5 1 0,-2 0 0,-4 0 0,-3 1 0,-3 0 0,1 0 0,0 0 0,3-1 0,-4 0 0,2 1 0,0-1 0,0 0 0,1 0 0,1 0 0,4 0 0,1 0 0,1 0 0,0 0 0,-2 1 0,-2-1 0,3 0 0,-3 1 0,-1-1 0,-1 1 0,0-1 0,1 1 0,1-1 0,1 0 0,-5-1 0,2 1 0,0-1 0,1-1 0,-1 2 0,-3-1 0,5 1 0,-2 0 0,0 1 0,-1 0 0,-1-1 0,0 1 0,-1-1 0,1 0 0,2 0 0,0-1 0,-1 0 0,0 0 0,0 0 0,0 0 0,0 0 0,0 0 0,0 1 0,2-1 0,-1 1 0,1 0 0,-1-1 0,1 1 0,-1 0 0,1-1 0,0 1 0,0-1 0,-1 1 0,1-1 0,1 0 0,-1 0 0,0 0 0,0 0 0,0 0 0,0-1 0,0 1 0,-1 0 0,1 0 0,0 0 0,-1 0 0,1 0 0,-1 0 0,1 0 0,-1 0 0,1 0 0,-1 0 0,1 0 0,0 0 0,-1 0 0,1 0 0,-1 0 0,1 0 0,-1 0 0,1 0 0,-1 0 0,1 0 0,-1 0 0,1 0 0,-1 0 0,1 0 0,-1 0 0,0 0 0,0 0 0,-1 1 0,-1-1 0,1 1 0,-1-1 0,0 1 0,0 0 0,1-1 0,0 1 0,0 0 0,3 0 0,0-1 0,0 1 0,0 0 0,0-1 0,2 1 0,-1 0 0,3 0 0,0 0 0,-9 0 0,1 0 0,2 0 0,1 0 0,1 0 0,0 0 0,-1 1 0,1 1 0,2-1 0,-1 0 0,1 0 0,1 0 0,-1-1 0,1 0 0,1 0 0,2 1 0,-10 2 0,4 1 0,-7-1 0,15-2 0,-5 0 0,-2 0 0,-2-1 0,0 1 0,0 0 0,3-1 0,-5 1 0,1 0 0,0 0 0,1 0 0,1 0 0,0 1 0,-1-1 0,3 1 0,-1-1 0,0 1 0,-4-1 0,4-1 0,-3 0 0,-1 0 0,-1 0 0,0 0 0,3 0 0,2 0 0,-3 1 0,2 0 0,1 1 0,2-1 0,-1 0 0,2-1 0,0-1 0,1 0 0,-1 0 0,-1 0 0,0 1 0,-2 0 0,-2 0 0,2 0 0,4 0 0,5 0 0,-13-1 0,3 0 0,3 0 0,-5 0 0,0 0 0,7 0 0,1 0 0,0 0 419,-4 0 1,-5 0 0,3 0-420,11 0 0,2 0 0,-1 0 268,-4-1 1,-1-1 0,2-1-224,-11 1 0,2-3 45,8 0 0,5-2-180,5 0 2021,-5-4-1841,25-1 2886,-10-2-2886,11-4 342,1 6-432,6-1 128,6 1-128,1-1-269,16 1 269,-8 0-180,31-1 180,-23 1 0,7 6 0,4-1 0,-1-4 0,3-1 60,-4 2 0,3-1 0,-2 0-255,4-2 1,1-1 254,-3 1 0,1-2 0,-5 3 120,2-3-45,7-2 0,0-1-46,-16 3 91,3 1 0,-3-1 180,-14 1 0,1 2-270,-12 7-180,-10 5 0,9 0 119,-9 0-29,10 0 90,1 11-180,7 2 90,0 7 45,3 8 0,2 6-45,-4 1 0,-1 3 30,1-2 0,0 3 0,1-1 60,0 7 0,0-1 0,-5 3 0,-2-6 89,-2-10 271,-1 2-450,-15-39 90,13-1-180,-19-5-180,2-1 270,0 7-269,-20-11 179,13 8 0,-1-1 45,4 0 0,-2-1-1048,-11-3 1,-7-3 0,5 3 764,9 1 1,-2 2 327,-4 2 0,-8-1 0,-4 0 0,1 0 0,6 2 0,-1 0 0,4 2 0,-4-1 0,-1 3 0,0-1 0,1 1 0,-1-1 0,1 0 0</inkml:trace>
  <inkml:trace contextRef="#ctx0" brushRef="#br0" timeOffset="21683">17330 4611 7533,'26'-28'269,"-5"15"1,3 4-135,3 7 0,3 4-1534,12 5 1,4 3 1458,-10-4 0,2 0 0,0 3-1048,5 5 1,1 3 0,-2 0 957,-7-4 0,-2-1 0,4 3-15,6 3 0,4 3 0,0 1 1,-5-2-127,-8-3 1,-4-1 0,4 2 147,4 0 1,4 1-1,1 1 1,-2 0-68,-6-2 0,-2 0 0,0 0 0,0-1-328,5 2 0,-1-1 1,2 1 417,-3-1 0,1 0 0,1 2 0,0 1-23,4 2 1,0 1-1,1 1 1,-3-2 22,-7-5 0,-2-2 0,1 1 0,5 3-13,-1 1 0,4 3 0,3 1 0,2 2 0,0-1 1,-2 0-1,-2-3-4,-4-1 0,-1-2 1,-1 0-1,1 0 0,0 0 1,3 2 16,0 1 0,2 1 0,2 1 0,1 0 0,-1 1 0,1-1 0,-3-1 0,-1-1 0,0-1 0,-2-1 0,-1 0 0,0-1 0,1 2 0,3 1 0,-3-1 0,3 2 0,2 1 0,0 1 0,1 0 0,0 0 0,-2-1 0,-3-1 0,-2-3 0,5 4 0,-5-4 0,0 0 0,1 2 0,6 3 0,-11-7 0,3 3 0,4 2 0,1 0 0,2 2 0,0 0 0,1 1 0,-1-1 0,-2-1 0,-1-1 0,-3-1 0,-3-3 0,7 5 0,-6-3 0,-2-1 0,0-1 0,3 2 0,5 3 0,-6-4 0,4 3 0,2 0 0,3 2 0,1 1 0,1 0 0,0 1 0,-1-1 0,-1-1 0,-2-1 0,-3-1 0,-4-3 0,9 6 0,-5-2 0,-3-2 0,0 0 0,1 0 0,3 2 0,-4-3 0,1 1 0,2 1 0,0 0 0,1 1 0,0-1 0,-1 0 0,0 0 0,-2-1 0,4 1 0,-2 0 0,0 0 0,0-1 0,-1 1 0,1 0 0,0 0 0,2 3 0,0 0 0,1 1 0,-1-1 0,1 1 0,-1-1 0,1 0 0,0-1 0,0-1 0,1 0 0,-1 0 0,0 0 0,0 0 0,0 0 0,-2-1 0,-1 1 0,0 0 0,0-1 0,0 1 0,0 0 0,0-1 0,-1 0 0,-1-1 0,-1 1 0,1-1 0,1 1 0,1 0 0,1 1 0,-2-2 0,2 1 0,0 0 0,2 1 0,0 0 0,0 0 0,-1-1 0,0 1 0,-2-1 0,4 2 0,-2 0 0,0 0 0,-1 0 0,0 0 0,2 0 0,2 2 0,-7-5 0,2 1 0,1 1 0,1 1 0,0-1 0,0 1 0,0-2 0,-2 1 0,-2-2 0,-1-2 0,6 6 0,-2-3 0,-2 0 0,-1-2 0,1 1 0,0 1 0,0-1 0,-1 0 0,1 0 0,0 0 0,0 1 0,2 0 0,1 0 0,1 2 0,2-1 0,0 1 0,-2 0 0,-1-2 0,-4-1 0,7 5 0,-4-3 0,-1 1 0,2-1 152,-3-2 0,2 1 0,0-1 0,-1 0 0,-3 1-287,0 3 0,-1 1 0,-4-2 0,-5-4 25,-3-5 0,-4 0 253,7 14 0,-14-5 1,-44-25-1,7-1 1,-1-1-1</inkml:trace>
  <inkml:trace contextRef="#ctx0" brushRef="#br0" timeOffset="22342">17317 5256 7533,'32'10'0,"1"1"0,-1-1 0,10 6 0,5 4 0,-14-4 0,4 3 0,3 3 0,0 0 0,-2 0 0,-4-3-1093,7 3 1,-5-2 0,6 2 754,-6-1 1,6 2 0,2 1 0,0 0-1,-1 0 1,-4-2 337,3 2 0,-3-2 0,-2 0 0,0 0 15,-4-4 0,-3 0 1,2 0-1,3 3-3,-1 0 1,5 3 0,2 1 0,1 1 0,0 0 0,-3-2 0,-3-2-219,5 4 0,-4-3 0,0 0 1,3 2 220,-3-2 0,2 2 0,1 1 0,0-1 0,-1 0 0,-4-2-38,2 1 1,-3-1-1,0-1 1,1 1-243,1 2 0,2 0 0,1 1 0,-1 0 0,-1-1 242,2 2 1,-1 0 0,0-1-1,2 1 5,-1-1 0,1 0 0,1 0 0,1 1 0,-1 1 18,-4-3 0,0 1 0,1 1 0,-1 0 0,0-2 0,-1-1-11,0-1 0,-2-3 0,1 0 0,0 1 0,4 2 11,-3 0 0,3 3 0,2 1 0,0 1 0,1 0 0,-1 0 0,-2-3 0,-2-1 0,2 0 0,-4-3 0,0 0 0,1 0 0,6 4 6,-6-3 0,4 3 0,4 1 0,1 1 0,1 2 0,1-1 0,-2 0 0,-1-1 0,-2-2 1,-4-1 22,2 1 1,-4-2 0,-3-1 0,2 0 0,2 1 0,5 3-3,-7-5 1,3 2 0,3 1-1,3 1 1,1 0 0,2 2 0,-1-1-1,1 1 1,-2-1 0,0-1 0,-4-1-1,-1-1 1,-5-2 2,11 7 0,-6-3 0,-3-1 0,0 0 0,3 1 0,6 3-17,-11-6 1,4 1 0,3 1 0,1 1 0,2 1 0,1 0 0,1 1 0,0-1-1,-1 1 1,-2-1 0,0-1 0,-3-1 0,-3-1 19,7 4 1,-3 0 0,-2-2 0,-1 0-1,0-1 1,-1 1 0,2 0 0,1 1-34,0-1 0,1 1 0,0 0 0,1 0 0,0 0 0,0 0 0,0 1 0,0 0 0,0 0 0,-4-2 0,1 0 0,0 1 0,1 1 0,-1-1 0,-1 0 0,1 0 0,-2 0 0,-1-2 0,-1 1-39,3 2 1,-1-1-1,-2 0 1,0-1-1,-1 0 1,2 1-1,2 1 9,-2-1 0,2 0 0,2 1 0,0 1 0,0-1 0,0 1 0,-2-2 0,-2 0 0,-2-1-30,3 2 0,-2-1 0,-2-1 0,-1 0 0,-1-1 0,1 0 40,3 2 0,-1-1 1,0-1-1,-1 1 1,-2 0-39,3 4 0,-1 0 0,-2 0 0,-1-2 58,1 2 0,-1-1 0,1 4 0,-4-4 0,3 3 0,0 1 0,-1 0 0,-5-4 0,-1 0 0,-3-3 0,1 2 0,7 10 0,-1 0 0,1 0 0</inkml:trace>
  <inkml:trace contextRef="#ctx0" brushRef="#br0" timeOffset="22859">16450 6296 7533,'35'4'0,"0"-1"0,-1 3 0,-1-1 90,-5 0 0,4 3-746,0 5 1,5 7-1,3 2 1,0 0 0,-5-3 70,4 1 0,-3-2 1,5 5 558,-7-4 0,4 5 1,3 1-1,2 1 0,-2 0 1,-2-1-1,-5-3-221,0 0 0,-4-2 0,-1 0 1,3 1 174,1 2 0,2 2 0,1 0 0,1 1 0,1 1-17,2 0 1,1 2 0,2 0 0,0 1-1,-2-1 1,-2-3 70,-4-1 0,-3-3 0,0 0 0,1 2 0,6 2-36,-5-3 1,4 3-1,4 1 1,1 2-1,2 0 1,0 1-1,-2-1 1,0-1-1,-4-3 1,-3-1 53,6 4 0,-5-4 0,-1-1 0,2 2 0,6 3 0,-11-7 0,3 2 0,3 2 0,2 1 0,2 1 0,0 0 0,1 0 0,-1 0 0,-1-1 0,-2-1 0,-2-2 0,-4-1 0,9 4 0,-4-2 0,-3-2 0,0 0 0,1 1 0,3 2 0,-4-3 0,2 0 0,0 2 0,2 0 0,0 1 0,0-1 0,0 0 0,-1 0 0,-1-1 0,6 3 0,-1 0 0,0 0 0,0 0 0,-1-1 0,-1 0 0,-1-1 0,-1-1 0,-1 0 0,-1-1 0,-1 1 0,2-1 0,1 2 7,-3-2 1,0-1-1,2 2 1,0 0 0,0-1-1,0 2 1,1-1 0,-1 0 36,0 0 1,1 1 0,-1-1 0,1 1 0,-1 0 0,1 0 0,0 0 0,0-1-34,2 2 0,-1-2 1,0 1-1,1 0 0,-1 0 1,2 0-1,0 1 0,0 1-11,-2-2 0,0 2 0,2-1 0,0 2 0,0 0 0,0-1 0,0 1 0,-1-1 0,-1 0 0,-1-2 11,3 2 0,-2-1 1,-1-1-1,0 0 0,0 0 1,0 1-1,2 0 0,0 2-11,-4-2 0,2 0 0,1 2 0,0 1 0,1 0 0,0 0 0,-1 0 0,0-1 0,-3-1 0,-1-1 0,-2-2 15,5 5 0,-2-3 0,-3-2 0,0 1 0,1 0 0,2 3-60,0-1 0,2 2 0,2 1 0,0 0 0,0 1 0,-2-2 0,-1-1 0,-4-3 22,10 7 1,-4-4 0,-2 0-1,-1 0-22,-2-1 0,-1 0 0,0 0 1,3 2 31,1 0 1,3 3 0,1-1 0,-1 1 0,-3-3 12,-3-1 0,-2-1 0,-1-1 0,2 2 0,1 0 0,1 1 0,2 0 0,-2 0 0,-3-3 0,4 6 0,-2-3 0,-1 0 0,-2-2 0,-1-1 0,0 0 0,-3 0 0,0 2 0,1-1 0,3 4 0,0 0 0,0 1 0,3 5 0,-1 0 0,-1 0 0,-5-7 0,-1 0 0,-2 0 0,-1-1 0,-1 0 0,-6-3 0,-5 6 0,-6 0 0</inkml:trace>
  <inkml:trace contextRef="#ctx0" brushRef="#br0" timeOffset="23400">16338 7883 7533,'28'-4'179,"0"1"1,11 12 0,5 8 0,1 1-210,-3-1 0,0 1 0,3 4-626,-5-2 1,2 2-1,1 3 1,1-1 0,-1 0 142,-2 0 1,0-1-1,-1 1 1,1-1-1,1 2 333,-3-3 1,1 1-1,0-1 1,1 1-1,-1 0 1,1 0 194,0 0 0,1 0 0,-1 0 0,1 0 0,0 0 0,1 0-15,-5-2 0,2 0 0,-1 0 0,1 0 0,-1 0 0,2 0 0,-1 0 0,1 1 0,1 0 0,1 0 0,-1 0 0,1 0 0,-1 1 0,1-1-12,1 0 1,0 1-1,1-1 1,-1 1 0,0 0-1,0-1 1,-2-1 11,3 2 0,0 0 0,-2-1 0,0 0 0,0 0 0,0 0-170,-3-1 1,0 0 0,-1 0 0,1 0 0,0 0 0,0-1 259,5 3 0,0-1 0,1 0 0,-1 0 0,-1 0 0,-2 0-72,-2 0 0,-2-1 0,-2 1 0,2-1 0,2 1 20,-4-3 1,2-1-1,1 1 1,1 0 0,0 0-1,-1 0 1,0 0 21,6 4 0,0 1 0,-1 1 0,0-1 0,0-1 0,-2 0-24,0-1 0,-1 0 0,-1-1 0,1 1 0,3 1-11,-6-3 1,2 1 0,2 0-1,-1 1 1,1 0 0,0 0 0,-2 0-1,-2-1 1,0 1 0,0 0-1,-1 0 1,0 0 0,-1-1-1,0-1 11,8 4 0,-2-1 0,1-1 0,-1 1 0,2 1-51,-3 0 0,2 1 0,0 1 0,0-1 0,-1 0 0,-2-2 51,-3-1 0,-2-3 0,0 0 0,0 1 0,2 1-51,2 3 0,2 2 0,1 0 0,0 1 0,0 0 0,-3-3 15,-1-1 0,-1-1 0,-1 0 0,1 0 0,1 1-15,0 1 0,2 1 0,0 1 0,0-1 0,-1 0 0,-3-1 37,5 2 1,-2-2 0,-2 0-1,0 1-112,-1-1 0,0 1 0,0 0 1,0 0 66,0 0 1,2 0-1,-1 0 1,-1-1-1,-4-2 1,-1-1-1,0 1 1,2 1-104,2 2 0,2 1 0,1 1 0,0 0 0,-3-2 81,-3-2 0,-1-1 0,-1 0 0,2 2 9,-1-1 0,3 1 0,-1 1 0,0 0 0,-3-2-84,4 4 0,-2-1 0,1 0 147,-4-2 0,1 0 1,1 0-1,-1 1-137,-1 0 0,0 0 0,-1 0 1,2 2 109,2 2 0,2 0 0,-1 1 0,-2 0 0,5 6 0,-2 0 0,-3-2 0,3 5 0,-6-2 0,-8-7 0,-5-1 0,-3 8 0</inkml:trace>
  <inkml:trace contextRef="#ctx0" brushRef="#br0" timeOffset="23917">16140 9432 7533,'32'6'-1260,"-2"1"1980,-8 6 0,3 3-361,11 2 1,2 2-1999,-1 5 1,1 1 1334,-6-8 0,2-1 0,0 2 334,5 7 0,1 3 0,1-1-365,-7-6 0,1 0 1,0 1-1,3 1 371,0 1 0,2 2 0,1 1 0,1 0 0,-1-1-21,-5-4 0,-1-1 0,1 1 0,0 0 0,1 0 0,0 1-179,4 1 0,1 2 0,0-1 0,1 1 1,0 0-1,0 1 164,-3-3 0,0 0 0,0 1 0,1-1 0,0 1 0,1 0 0,-1-1-181,-3-2 0,1 0 1,-1 0-1,1-1 0,0 1 1,1 0-1,-1 0 0,1 1 147,2 1 0,1 1 1,0 1-1,0 0 0,0-1 1,0 0-1,-1 0 1,-1-1 0,0-1 1,-1-1-1,0 0 1,-1 0-1,0 0 1,0-1-1,0 1 33,1-1 0,0 1 0,1 0 0,-1 0 0,-1-1 0,0 0 0,-3 0-20,5 2 1,-2 0-1,-1-1 1,0 0-1,0 0 38,2-1 0,1 0 0,0 1 0,-1-1 0,1 0 18,-2 1 0,1 1 0,-1-1 0,1 1 0,0-1-36,1 1 0,0-2 0,0 1 0,2 1 0,2 2 33,-9-5 1,2 1 0,2 1 0,0 0 0,0 1-1,1 0 1,0 0 0,0-1-23,0 1 0,0-1 0,0 0 1,1 0-1,0 0 0,0 0 1,1 2-1,1 0 21,-7-3 1,2 0 0,-1 1 0,2 0-1,-1 1 1,1 0 0,0 0 0,0 0-1,0 0 1,0 0 0,-1 0-15,4 1 0,-1 1 0,1-1 0,-1 1 0,0-1 0,0 1 0,0-1 0,0 1 0,0-1 0,0 0-18,-2 0 0,1 0 0,0 0 0,0 0 0,-1 0 0,0-1 0,0 1 0,-1-1 0,0 0 0,-1 0 11,4 2 0,-1 0 0,-1-1 1,0 0-1,-1 0 0,0 0 0,-1 0 1,0-1-25,1 0 0,-1 1 0,0-1 0,-1-1 0,1 1 1,-1 0-1,1 0 13,0 0 0,0 1 0,1 0 0,-1 0 0,0-1 0,0 1 0,0 0-39,-2-1 0,0 0 1,-1 0-1,0 1 1,1-1-1,-1 0 1,1 0 12,1 2 0,0-1 1,1 1-1,0-1 0,-1 0 1,-1 0-1,0 0-4,1 0 0,-1 0 0,0-1 0,-1 1 0,-2-2 0,-1-1 30,4 4 0,-2-1 0,-1-1 0,0 1-138,1-1 0,-1 0 0,1 0 0,0 1 92,-1-1 0,0 1 1,1 0-1,-1-1 1,-2 0 45,2 0 0,-1-1 0,-1 0 0,2 2 0,3 3 0,1 1 0,-1 0 0,-2-2 0,-2-2 0,-2 0 0,0-1 0,-1 1 0,0-1 0,0 1 0</inkml:trace>
  <inkml:trace contextRef="#ctx0" brushRef="#br0" timeOffset="25516">21966 11898 7533,'-12'-34'90,"-1"-1"0,1 6 0,0 2 89,-13-16-389,-6 10 0,-9-4 1,3 5 209,9 11 0,0-1-575,0-1 0,-4-5 0,0 1 0,3 4 485,-8 0 0,2 3 60,6 2 0,0-1 0,-1-1 30,-5-1 0,-1 0 0,-1 0 0,-4-3 0,-1-1 0,3 1 0,8 6 0,1 2 0,0-2 30,-10-7 0,-2-1 0,1 1-30,6 5 0,1 1 0,0-1-318,-1-3 0,-1 0 0,-1 0 385,3 4 1,-2-1-1,0 1 1,1 0 22,-4-5 0,1 1 0,-2 0-554,1 1 1,-3 1 0,0-1 0,0 0 485,-1-1 1,-1-1 0,1 1-1,-1 0-4,8 6 0,0-1 0,0 1 0,-1-1 0,0 0 0,-3-1 0,-2-1 0,1 0 0,0 1 0,3 0-406,-2-1 0,3 0 1,1 1-1,-2 1 388,0-1 0,1 2 0,-2-1 0,-1-1 36,1 0 0,-2-2 0,-1 0 0,2 1 0,2 1-59,4 2 1,2 2 0,-1-1-1,-3-2 23,-3 0 0,-4-3 0,-3-1 0,1 0 0,2 2 0,5 1-248,-8-5 0,5 2 0,-2 0 248,3 3 0,-1-2 0,-1 2 0,3-1-153,-3 0 0,1 0 0,1 0 183,3 1 0,1 1 0,-4-2-66,7 5 0,-4-2 0,-1 0 0,0 0 0,1 0 54,0-2 0,1 0 0,0-1 0,-1 1 0,0 1 0,-2 0 0,-1 1 0,0 1 0,0-1 0,2-1-18,-7-3 0,2-1 0,0 0 0,0 0 22,-1 1 1,-1 0-1,0 0 1,0 0-6,7 2 0,0 0 0,0 0 0,-1-1 0,-1 0-2,1 1 0,-1 0 0,-1 0 0,-1-1 0,0 0 0,-2-1-3,1-1 1,-1 0 0,-2-1 0,1-1 0,0 2 0,1 0-1,3 1-12,-3 0 0,3 1 0,0 2 0,1-2 0,-2 0 54,3 1 1,-1-1 0,0-1 0,0 0 0,-1 0 0,1 1-25,1-1 0,0 0 0,-1 1 0,1-1 0,0 1 0,1 0-30,-3-1 0,0 1 0,1 0 0,-1-1 0,-3-2 0,9 4 0,-3-1 0,-1-1 0,-1-1 0,0 0 0,0 0 0,1 1 0,2 0-17,-7-2 1,1 1 0,1 0 0,0 1-1,0-1 1,0 0 31,-2 0 0,0-1 0,-1 0 0,1 1 0,-1-1 0,1 0-15,1-1 0,-1 1 0,0-1 0,1 1 0,-1-1 0,1 1 0,-2 1 0,0-1 0,0 1 0,0 0 0,1 0 0,2 1-16,0-1 1,2 1 0,1 0 0,-2-1 0,-2-1 2,1 2 0,-2-1 0,-2-1 0,-1 0 0,0 0 0,2 1 1,3 1-24,-4-2 0,2 1 0,2 1 0,-1 0 0,-4-2 36,9 3 0,-3 0 0,-1-1 0,-1-1 0,0 1 0,1 0 0,2 1 0,2 1 36,-5-3 0,3 1 0,1 1 0,0 0 0,1 0-36,0 0 0,1 0 0,-1-1 0,0 1 0,-1 0 30,-1 0 0,-2 0 0,0 0 0,-1 0 0,2 1 0,2 0-30,-3-3 0,3 1 0,0 0 0,-6-2-5,6 3 1,-4-2-1,-3 0 1,0-1 0,0 0-1,1 2 1,3 0 22,-3-1 0,3 1 0,1 1 0,0 0 0,-1 0 36,1-1 0,-1 1 0,1-1 0,0 1 0,0 0-54,1 1 0,1-1 0,-1 1 0,1 1 0,-1-1 18,0 1 0,0 0 0,-1 0 0,1 0 0,-1-1 18,-1-1 0,0-2 0,0 1 0,-1-1 0,-2 0-49,8 4 0,-2 1 0,-1-1 0,-1 0 0,1 0 0,-1 0 1,1-1 24,1 1 1,-1-2 0,0 0 0,1 0 0,0 0 0,1 1 0,1 1 5,-6-2 0,1 0 0,1 1 0,1 0 0,-1 0 8,2 0 0,1 0 0,-1 0 0,0 0 0,-1-1-26,0 1 0,-2-2 0,-1 0 0,1 0 0,1 0 0,2 2-23,-3-2 1,2 1 0,1 0-1,-5-2-3,4 3 0,-3-3 1,-3-1-1,-1-1 1,2 2-1,2 0 0,5 3 26,-1-1 0,4 2 0,1 0 0,-1-1 0,0 1 0,0-1 0,-2 0 0,1 0 0,-1-1 0,-1 1 0,-1-1 0,0 1 0,2 0 0,1 0 0,1 0 0,2 0 0,1 0 0,-3 0-18,-1 1 0,-2-1 0,0 0 0,-1-1 1,1 1-6,-4-3 1,0 0-1,1-1 1,-2 1 4,6 3 0,0 0 0,0 0 0,-2 0 0,-2-2-27,3 2 1,-2-2-1,-2-1 1,1 0 0,-1 1-1,2 0 1,2 1 26,-4 0 0,4 1 0,0 1 0,-1-1 0,-1-1 3,-2-1 0,-3-2 0,0 0 0,0 0 0,2 1 0,2 2 15,-3 0 0,3 3 0,0 0 0,-1-2 6,1 0 0,-1-2 0,-1 0 0,0-1 1,1 2-25,1 0 0,0-1 0,0 1 0,1 1 0,0-1 18,1 2 0,1 0 0,0 0 0,1 1 0,1-1 0,0-3 0,0 1 0,2 0 0,0 1 90,-8 0 1,1 1 0,0 0-121,1-3 0,0-1 0,0 0 224,3 4 0,0 1 0,-2-2-217,4 2 1,-3-1-1,1-1 1,1 0 52,-5-3 0,2-1 0,1 1-30,2 2 0,0 1 0,2 0 157,2 0 0,1 1 0,1 0-157,-8-4 0,2 1 707,4 2 1,2 1-798,4 5 0,2 0 1373,-13-10-1463,7 10 1783,5 1-1872,6 5 89,6 1 180,8 6 1385,5 0-1745,0 0 1112,5 6-662,-3 1 90,14 0-270,-8 4 308,10-4-129,0 5 1,12 6-90,15 1-164,-18-7 1,2 1 163,2 0 0,0-1 0,-6-3 0,1 1 0,12 4 0,0 1 0,-8-5 0,1 1-549,13 3 1,3 2 638,-7-1 0,1 0-90,2-2 0,1 0 90,3 3 0,-2-1-1259,-11-5 0,-2-1 1169,2 0 0,-3 0 180,6 3-181,-10-3 0,0 0 360,9 10-269,5 1 289,-29-2-379,-1 5-90,-4 9 90,0 12 0,-4-20 0,0 1 56,-3 25-236,0-6 270,0-7-90,5 5 2188,8-4-2188,6 6 180,6-1 0,-6-11 171,-1-13 369,-6-8-90,-5-22-91,-7-20-359,-9 5 0,-5-4-1111,-8-10 0,-6-1 631,-2 5 0,-5 0 1,-3 3-484,3 8 1,-2 2-1,-2 2 1,0-1 782,-2 1 0,1 0 0,-2 1 0,-2 2 0,4 5 0,-1 2 0,-1 1 0,1 0 0,0 1 0,-7 0 0,1-1 0,0 1 0,0 0 0</inkml:trace>
  <inkml:trace contextRef="#ctx0" brushRef="#br0" timeOffset="28733">23602 4078 7533,'0'-36'-510,"0"0"0,0 5 1,0 3 1048,6-8 181,12-1-630,-7 15 0,4 0 45,8 0 0,2 0-957,2-3 0,3 2 956,2 3 1,5 1-75,2-2 0,5-3 0,-3 4 30,-3 4 0,-1 1-90,-4 0 0,1 0 0,-7 5 0,-3 4 44,-24 12-224,-18 6 90,-3 2 135,-10 3 0,-7 0-706,-2 0 1,-4-1 682,12-3 1,-3 1-1,-2 0 1,-1 0-652,-6 2 1,-2-1 0,-1 1-1,-1 0 629,6-2 0,-1 1 0,0 0 0,-2 0 0,-1 0 15,2-2 0,-1 1 0,0-1 0,-2 0 0,0 1 0,-1 0-170,2 0 0,1 0 0,-2 0 0,0 0 1,0 0-1,-1 0 0,0 0 155,4-2 0,-1 0 0,0 0 0,0-1 0,-1 1 0,0 0 0,0 0 0,-1 0-134,3 0 0,-2 0 1,0 1-1,0-1 1,0 1-1,0-1 1,0 1-1,2-1 1,1-1 120,-5 2 0,1-1 0,1 0 0,0 0 1,1 0-1,0-1 0,-1 1-63,0 0 0,0 0 0,0 0 0,0 0 0,0 0 0,0 0 1,0 0 75,-1 1 0,1-1 0,1 1 0,-1 0 0,-1-1 0,0 1 0,0 1 0,2-2 0,0 0 0,0 1 0,0-1 0,-1 1 0,-1 0 0,-1 0 0,0 1 0,2-2 0,0 1 0,-1 1 0,-1-1 0,0 1 0,-1 0 0,1 0 0,-1 0 0,1 0 0,0 0 0,1 0 0,0-1 0,0 1 0,0-1 0,0 1 0,0 0 0,0 0 0,0-1 0,0 1 0,0 1 0,0-1 0,-1 0 0,0 1 0,0 0 0,0 0 0,1-1 0,-1 1 0,1 0 0,0 0 0,0 0 0,3-1 0,1 1 0,-1-1 0,1 0 0,0 0 0,0 1 0,0-1 0,1 0 0,0 1 0,0-1 0,-3 1 0,0 1 0,0-1 0,1 0 0,0 1 0,0-1 0,0 0 0,1 1 0,0-1 0,-2 1 0,0 1 0,0-1 0,1 0 0,0 1 0,0-1 0,1 0 0,0-1 0,-2 2 0,1-1 0,0 0 0,0 0 0,1 0 0,0-1 0,2 1 0,-3 1 0,2 0 0,0-1 0,0 1 0,2-1 0,0 0 0,-1 1 0,-1-1 0,2 0 0,2 0 0,2 0 0,-10 9 0,4-1 0,5 0 0,-3 2 0,12-1 0,23 12 0,38-13 0,-5-18 0,0 1 0</inkml:trace>
  <inkml:trace contextRef="#ctx0" brushRef="#br0" timeOffset="29117">25003 4697 7533,'0'-19'224,"-36"14"1,-16 9-75,11 2 0,-2 3 0,-5 1-806,4-2 1,-3 0-1,-3 1 1,0 1 0,-1 0 377,5 0 1,-1 1 0,0 1 0,-1 0 0,0-1-1,-1 1 149,3-2 1,0-1 0,-1 1 0,0 0 0,0-1 0,-1 1 0,1 1 128,3-2 0,1 1 0,0 0 0,0 0 0,-1 0 0,0 0 0,-1 0 0,0 0-19,3-1 0,0 0 0,0 0 0,0-1 0,-1 1 1,0-1-1,-2 2 0,-1-1 0,-2 2 6,7-2 0,-2 0 0,-1 1 0,-1 1 1,-1-1-1,-1 1 0,0 0 0,0 0 0,-1 1 1,1-1-1,0 0 0,1-1 0,1 1 0,1-1-80,-5 1 1,1 0 0,1-1 0,0 1 0,1-1 0,0 0-1,-1 1 1,0-1 0,-1 1 0,-1 1 0,-1-1 74,5 0 0,-2 0 0,-1 0 0,-1 0 0,0 1 0,-1 0 0,0 0 0,-1 0 0,1 0 0,0 0 0,1 0 0,1 0 0,0-1 0,2 1 0,1-1-7,-4 1 1,1 0-1,1 0 1,1 0-1,0 0 1,1-1-1,0 1 1,1 0-1,-1 0 1,-1 0-1,0 0 0,-1 0 1,-1 1-1,0 0 1,0 0-1,0 0 1,-1 0-1,1 0 1,0 0-1,0 0 1,0 0-1,1 0 0,1-1 1,-1 1-1,1-1 1,0 0-1,0 1 1,0-1-1,1 1 1,-1-1-1,0 1 1,1 0-1,0-1 11,0 1 0,1 0 1,0 0-1,0 0 0,0-1 1,0 1-1,1 0 0,-1 0 1,0 0-1,1 0 1,0 0 13,-4 1 0,0-1 0,0 1 0,1 0 0,-1-1 0,1 1 0,0 0 0,0-1 0,1 1 0,0 0 0,-1 0 0,1 0 0,0 1 0,0-1 0,1 1 0,0-1 0,1 1 0,0 0 0,0-1 0,-1 2 0,0-1 0,0 1 0,1 0 0,1-1 0,-1 1 0,2-1 0,-1 0 0,-2 1 0,1 0 0,0 0 0,1 0 0,0 0 0,1 0 0,1 0 0,0 1 0,0 0 0,1 1 0,1-1 0,1 1 0,1 0 0,-9 5 0,1 1 0,3-1 0,2 0 0,-2 1 0,4-1 0,4 0 0,1 8 0,5-2 0,-3 8 0</inkml:trace>
  <inkml:trace contextRef="#ctx0" brushRef="#br0" timeOffset="29517">25499 5293 867,'-49'6'-97,"0"0"1,0 0 0,0 0-1,0 0 1,6 0 0,2 0-1,1 0 1,-1 1 0,-1-1 96,-1 1 0,-1 0 0,-1 1 0,0-1 0,-1 2 45,2-1 0,0 0 0,-2 1 0,0 1 0,0-1 0,-2 0-3,4 0 1,0 0 0,0 0 0,-2 0 0,0 0-1,-1 0 1,-1 1 7,3-1 0,-2 0 0,0 0 0,-2 1 0,1 0 0,-2-1 0,1 1 0,-1 0 0,1 1-53,2-2 1,0 1 0,0 0 0,0-1 0,-1 1 0,0 0-1,0 0 1,0 1 0,0-1 0,-1 0 18,3-1 0,-1 1 1,0 0-1,-1-1 0,1 1 1,-1 0-1,1-1 1,0 1-1,0 0 0,1-1 1,1 1-41,-4 0 0,1 1 0,2-1 0,0 0 0,0 0 0,-1 1 0,0-1 0,-3 1 0,-2 1 24,8-3 0,-1 2 0,-2-1 0,-2 0 0,0 1 0,-1 0 0,0 0 0,-1 1 0,1-1 0,0 0 0,1 0 0,1 1 0,1-1 0,2-1-33,-2 2 0,2-1 0,0 1 0,2-1 1,1 0-1,-1 1 0,0-1 0,0 1 1,-1 0-1,-2 0 0,-2 0 33,5-1 0,-2 1 0,0 0 0,-2 0 0,-1 0 0,0 0 0,0 1 0,-1-1 0,1 1 0,-1-1 0,1 1 0,1-1 0,0 1 0,1-1 0,2 0-15,-4 2 0,1-1 0,1 0 0,1 0 0,0 0 0,1-1 0,-1 1 0,0 1 0,0-1 0,-1 1 0,-2 1 0,0-1-12,3 0 1,0 0 0,-1 1 0,-2 0-1,1 1 1,-2-1 0,0 1 0,1 0-1,-1 0 1,0 0 0,1 0 0,0 0-1,1-1 1,0 0 0,2 0 0,1-1 26,-4 2 0,1-1 0,1-1 0,0 1 0,2-1 0,0 0 0,0 0 0,-1 0 0,1 0 0,-2 1 0,0 1 0,-1-1 0,4 0 0,-1 1 0,-2 0 0,0 0 0,0 1 0,-1 0 0,0 0 0,0 0 0,1 0 0,0 0 0,1-1 0,1 1 0,1-2 0,1 0 0,2 0 0,-9 3 0,1-1 0,2-1 0,2 0 0,0-1 0,1 1 0,0-1 0,1 1 0,-1 0 0,-3 1 0,1 0 0,0 0 0,1 0 0,0 0 0,0 0 0,1 0 0,0 0 0,-3 1 0,0 0 0,1 0 0,0 0 0,1-1 0,1 0 0,2 0 0,-5 1 0,2 0 0,1 0 0,1-1 0,1 1 0,-3 3 0,-1 0 0,1 0 0,-1 0 0</inkml:trace>
  <inkml:trace contextRef="#ctx0" brushRef="#br0" timeOffset="29942">27284 6247 7533,'-30'-6'202,"-1"0"0,0 4 1,-3 1-1,-3 2-112,-3 2 0,-3 1 0,-2 2 0,1-1-910,2 1 1,-1 0 0,0 2 0,-2 0 414,3 0 0,-1 2 1,-2 0-1,0 0 0,-1 0 270,0-1 1,0 0-1,-1-1 1,-1 2-1,-1-1 1,-1 1 179,8-2 0,0 1 0,0 0 0,-2 1 0,1-1 0,-2 1 0,-1 0 0,-1-1-107,1 0 0,-1 0 0,0 0 0,-2 1 0,-1-1 0,0 0 0,0 1 0,-1-1 0,1 1 0,-1 0 47,7-1 0,-1 0 0,0 0 0,0 0 0,0 0 0,0 0 0,-1 1 0,0-1 0,0 0 0,0 1 0,0 0 0,0 0-63,1-1 0,1 1 0,-1-1 0,0 1 0,0 0 0,0 0 0,-1 0 0,1 0 0,-1 1 0,0-1 0,1 0 0,-2 0 0,1 0 71,2 0 1,-1-1-1,0 1 1,-1 0 0,1-1-1,-1 1 1,1-1-1,-1 1 1,0 0 0,0 0-1,1 0 1,-1 0-1,0 0 1,0 1-7,-1 0 0,-1 0 0,1 1 0,0-1 0,-1 1 1,1 0-1,0 0 0,-1 0 0,0 0 0,1 0 1,-1 0-1,0 0 0,0 0 0,1 0-11,1-1 0,0 0 0,1 0 0,-1 1 0,0-1 0,0 0 0,0 0 0,0 0 0,0 0 0,0 0 0,0 1 0,0-1 0,0 1 0,0 0 0,0-1 0,-2 2 0,1-1 0,0 0 0,0 1 0,-1-1 0,1 1 0,0 0 0,-1-1 0,1 1 0,-1 0 0,1 0 0,-1 0 0,1 0 0,0 0 0,-1 1 14,1-1 0,0 0 0,-1 1 0,1-1 0,0 1 0,0-1 0,-1 1 0,1 0 0,0-1 0,0 1 0,-1 0 0,1-1 0,0 1 0,-1 0 0,1 0 10,-1-1 0,0 1 0,0-1 0,0 1 0,0 0 0,0-1 0,0 1 0,-1-1 0,1 1 0,0 0 0,0-1 0,1 1 0,-1 0 0,0 1 0,1-1 0,0 0 0,1 1 0,0-1 0,-1 1 0,1 0 0,0 0 0,0 0 0,0 0 0,0 0 0,0 0 0,1 0 0,-1-1 0,0 1 0,1 0 0,-1 0 0,-2 0 0,0 0 0,0 0 0,1 1 0,-1-1 0,0 0 0,1 0 0,-1 0 0,1 0 0,0 0 0,0 0 0,0 0 0,0 1 0,1-1 0,-1 1 0,-1 0 0,1 0 0,0 0 0,1 1 0,-1-1 0,1 0 0,0 1 0,0-1 0,0 0 0,0 0 0,0 1 0,1-1 0,-2 0 0,0 1 0,1 0 0,-1-1 0,1 1 0,-1-1 0,2 1 0,-1-1 0,0 1 0,1-1 0,0 1 0,1-1 0,-2 1 0,1 0 0,-1 1 0,1-1 0,0 0 0,1 0 0,0 0 0,1 0 0,0 0 0,1-1 0,2 0 0,-7 2 0,1 1 0,1-2 0,1 1 0,1-1 0,1 1 0,0-1 0,1-1 0,-8 4 0,1 0 0,1 0 0,1-1 0,2-1 0,3 0 0,-2 0 0,0 0 0,0 0 0,1 1 0</inkml:trace>
  <inkml:trace contextRef="#ctx0" brushRef="#br0" timeOffset="31025">21358 5739 5406,'-49'-5'-60,"0"0"0,0 1 0,4 0 0,-2 1 0,-1 0 0,1 2-98,2 1 1,1 1 0,-1 1 0,1 0-663,3 0 1,0-1 0,0 1 0,-1 0 831,-1 2 0,-2 0 1,1 1-1,0 0 33,3 1 0,1 0 0,0 0 0,-2 1-27,4 0 0,-2 0 0,0 0 0,-2 1 0,0 0 12,2 0 0,-1 0 0,-1 0 0,0 1 0,-1-1 0,0 1 0,-2 0 0,-1 0 0,-1 0 0,1 1 0,-1-1 0,1 1-45,0 1 0,-1 0 0,1 0 0,-1 1 0,0-1 0,0 1-105,6-2 1,0 1 0,-1-1-1,0 1 1,1 0 0,-1-1-1,0 1 120,-2 0 0,0 0 0,0-1 0,0 1 0,1 0 0,0 0 0,2 0-59,-2 0 1,2 1-1,1 0 1,0-1-1,0 1 1,0-1 58,-5 0 0,1 0 0,-1 0 0,1-1 0,-1 2-91,5-2 1,0 1 0,0-1-1,-1 1 1,0 0 0,0 0 90,-1 1 0,0-1 0,0 1 0,0-1 0,-2 1 0,-1 1 0,3-2 0,-1 0 0,-1 1 0,-1 0 0,1 0 0,-1 0 0,2 0 0,1 0 0,-4 1 0,2 0 0,1 0 0,-1 1 0,-1 0 0,-4 1 0,10-3 0,-3 1 0,-1 0 0,-2 0 0,0 1 0,-1 0 0,1 0 0,1 0 0,1-1 0,3 1 0,-7 1 0,3 1 0,1-1 0,1 0 0,-1 0 0,-2 1 0,-2 0 0,4-1 0,-2 0 0,-2 1 0,0 0 0,-2 0 0,1 0 0,-1 1 0,2-1 0,0 0 0,2 0 0,0 0 0,0-1 0,2 1 0,-1-1 0,2 1 0,-1 0 0,0-1 0,0 1 0,1 1 0,-1-1 0,0 1 0,0 0 0,0 0 0,0 1 0,1-1 0,-1 0 0,0 1 0,0-1 0,0 0 0,0 0 0,-1 1 0,1-1 0,-1 0 0,1 1 0,0-1 0,-1 1 0,1 0 0,0 1 0,0-1 0,-1 1 0,1 1 0,0-1 0,0 0 0,-1 1 0,1-1 0,0 0 0,-1 0 0,1 0 0,-1 1 0,1-1 0,-1 0 0,1 0 0,-1 0 0,1 1 0,-1 0 0,0 0 0,-1 1 0,0 0 0,0 0 0,0 0 0,1-1 0,0 1 0,1 0 0,1-2 0,-4 3 0,1 0 0,1-1 0,0 0 0,1 0 0,0 0 0,0 0 0,1 0 0,2-2 0,0 1 0,0 0 0,-1 0 0,-2 1 0,-3 1 0,6-2 0,-2 1 0,-1 1 0,-2 0 0,-1 1 0,0 1 0,0-1 0,0 0 0,1-1 0,0 0 0,3-1 0,-2 0 0,1 0 0,1-1 0,1 0 0,0-1 0,0 1 0,-2 0 0,-1 1 0,-3 1 0,7-3 0,-1 1 0,-2 1 0,-1 0 0,-1 1 0,-1 0 0,0 0 0,-1 0 0,1 0 0,0 0 0,1-1 0,1 0 0,1-1 0,2-1 0,-6 2 0,1 0 0,0-1 0,2 0 0,0-1 0,1 0 0,-1 0 0,1 0 0,-1 0 0,0 1 0,0-1 0,0 0 0,0 1 0,0-1 0,0 0 0,0 0 0,0 1 0,0-2 0,0 1 0,-1 0 0,1-1 0,0 0 0,-1 0 0,0 0 0,0 0 0,0-1 0,1 1 0,1-1 0,0 0 0,1 0 0,-3 1 0,2 0 0,1 0 0,1 0 0,-1-1 0,-1 1 0,-1 0 0,-2 1 0,3-2 0,-2 1 0,-1 0 0,-1 1 0,-2-1 0,1 1 0,0-1 0,0 0 0,1 0 0,2-1 0,2 0 0,-5 2 0,2-2 0,1 0 0,1-1 0,1 1 0,-2 0 0,-1 0 0,-3 2 0,9-3 0,-3 1 0,0 0 0,-1 1 0,-1 0 0,-1 0 0,1 1 0,-1-1 0,1 0 0,1 0 0,0-1 0,2 0 0,-2 1 0,0-1 0,0 0 0,1 0 0,1-1 0,0 0 0,0 1 0,0-1 0,0 1 0,0 0 0,-4 1 0,1 1 0,0 0 0,0 0 0,0 0 0,0-1 0,0 1 0,1 0 0,-1-1 0,0 0 0,-1 1 0,1-1 0,-1 0 0,1 0 0,0 0 0,1-1 0,1 1 0,1-1 0,-3 2 0,2 0 0,1-1 0,0 0 0,1 0 0,-1-1 0,1 1 0,-6 1 0,0-1 0,0 1 0,1-1 0,1-1 0,3 1 0,-5 2 0,3 0 0,1-1 0,-3 1 0,7-3 0,-1 0 0,-1 1 0,0-1 0,0 0 0,3 0 0,-8 2 0,3-1 0,-1 1 0,-1 0 0,3-1 0,-2 1 0,0 0 0,-1 1 0,0-1 0,3-1 0,0 0 0,-2 0 0,1 0 0,1-1 0,1 0 0,0 0 0,1 0 0,1-1 0,-1 1 0,-2 0 0,-3 2 0,-2 0 0,-1 1 0,0 0 0,2-1 0,3-1 0,-4 0 0,3 0 0,2-2 0,0 0 0,5-1 0,1-1 0,1 0 0,2-2 79,-4 2 0,2-1 1,2-2-80,-6-1 0,3-1-90,-8 7 1861,15-14-1861,23 3 2515,6-5-2515,12-5-90,18-2 135,-6-1 0,2-2 571,-3 1 0,1-1-526,14-5 0,0-1 0,-15 1 0,2-1-30,4 0 0,3 0 1,0 0-162,-2-3 0,-1 0 1,2 0 220,5-2 0,2 0 0,0 0-478,3-3 0,0 0 0,0-1 508,-3 0 0,0-1 0,-1 2-763,-5 4 0,0 0 0,-1 1 748,9-8 0,-2 1 45,-2-1 0,0 1-116,0 0 1,-2 0 115,-3 0 0,-2 0 0,-1 2 0,-4 1 179,-5-8 871,-6 11-1230,-8 2 1308,-5 12-1397,0 17 2895,0 3-2716,0 11-270,6 16 0,0-1 84,1 4 96,4-8-89,-4-6 269,0 2-180,-1 0 180,-6-2-1,0-11 181,-22 4-420,-3-5 0,-6 2 1,-2 0-70,-6 4 1,-3 0 0,-2 1 0,12-5 0,-2 1 0,-1 1 0,1 0 0,0 0 0,-8 4 0,1 0 0,0 0 0,-1 0 0</inkml:trace>
  <inkml:trace contextRef="#ctx0" brushRef="#br0" timeOffset="32268">14702 7945 2502,'-47'-4'-150,"-1"-1"0,1 1 0,-1-1 0,8 6 0,-1 1 0,-1 2 0,-2 1 1,0-1-1,-3 0 5,4-2 1,-3 1 0,-1-1 0,-1 0 0,0 1 0,0 0 0,1 1 0,2 0 144,1 1 0,2 1 0,1 0 0,0 1 0,-1 0 0,-1 0 0,-1 0 42,0 0 0,-2 1 0,-2 0 0,-1 0 0,0 0 1,2 0-1,0 0 0,4-1 0,3 0-118,-5 1 0,5-1 0,2 0 0,-2 0 1,-7 1 76,6 0 0,-5 0 0,-4 2 0,-2-1 1,-2 1-1,1 0 0,0 0 0,2 0 0,4-1 1,4 0-5,-8 1 1,5 0-1,3-1 1,-3 1 0,-6 1 2,13-2 0,-3-1 0,-3 2 0,-2 0 0,-2 0 0,-1 1 0,0-1 0,1 1 0,1-1 0,2-1 0,4 1 0,3-2 0,-7 3 0,4-2 0,4 1 0,0-1 0,-3 1 0,-5 0 0,7 0 0,-3-1 0,-2 2 0,-3-1 0,0 1 0,-1 1 0,0-1 0,0 0 0,2 0 0,1-1 0,2 0 0,-3 1 0,2 0 0,1-1 0,1-1 0,0 1 0,-2 1 0,0 0 0,-3 0 0,5 0 0,-1-1 0,-1 2 0,-2 0 0,0 0 0,-1 0 0,0 0 0,1 0 0,0 0 0,1 0 0,1-1 0,3 0 0,-9 2 0,3-1 0,2 0 0,0-1 0,0 0 0,0 1 0,-3 1 0,-2 0 0,9-2 0,-3 0 0,-2 1 0,0 1 0,-2 0 0,-1-1 0,1 1 0,1 0 0,0 0 0,3-1 0,1-1 0,3 0 0,3-1 0,-9 3 0,6-2 0,3-1 0,0 0 0,-2 1 0,-6 2 0,5-2 0,-5 2 0,-3 1 0,-2 0 0,-2 1 0,1 0 0,-1-1 0,3 1 0,2-2 0,4 0 0,4-2 0,-7 3 0,7-2 0,1-1 0,0 1 0,-6 1 0,2 0 0,-3 2 0,-4 0 0,-2 1 0,0 0 0,1 0 0,2-1 0,4-1 0,5-1 0,-7 1 0,8-2 0,0 0 0,-6 2 0,6-3 0,-5 2 0,-2 1 0,-3 0 0,1 0 0,2 0 0,4-2 0,4-1 0,-11 3 0,6-3 0,-5 2 0,3-1 0,-5 2 0,-3 1 0,0-1 0,4 0 0,6-3 0,1 0 0,5-2 0,-5 1 0,4-1 0,-5 1 0,-2 1 0,-1 0 0,3-2 0,4-1 0,-9 1 0,4-3 0,-1 1 0,-6 1 0,-2 1 0,7-3 0,3 1 0,8-8 0,-2-27 0,26-12 0,6-6 51,16 15 1,7 4 128,14-1 0,-16 11 0,3-2 224,17-2 1,0 2 186,-17 4 0,2 1-591,12-2 0,6-1 0,-6 3 90,12-6-135,1 4 0,-2 3 45,-7 4-90,-6 2 0,-1 3 90,-9 10 1615,7 6-1750,-21 11 1,-9 6-1,-16 6 0,-10 2 45,-1-4 0,-5 2 0,-1-3-781,-1-4 0,-1-3 0,-2-1 871,5-5 0,-3 0 0,1-2 0,2-2 0,1-1 0,1-2 0,1 1 0,-4 1 0,1 0 0,0 1 0</inkml:trace>
  <inkml:trace contextRef="#ctx0" brushRef="#br0" timeOffset="33018">13995 7610 7533,'-40'-19'-50,"0"0"0,0 0 0,1 0 0,-1 0 0,-2 3 0,0 0 0,0 1 0,0 1 0,-1 1-606,0 1 1,-1 2-1,1 1 1,-2 0 0,1 1 319,-4 0 0,1 2 0,-2-1 0,0 0 1,-2-1 309,7 0 0,-1-2 1,-2-1-1,0 0 0,0 1 1,2-1-1,2 2-233,-5-1 0,3 1 1,0 0-1,0 0 0,-3-1 246,4 0 0,-1 0 0,-1 0 0,-1-1 1,0-1-1,-1 1 0,0-1 24,3 1 0,-1 0 1,0 0-1,0-1 0,-1 0 1,0 1-1,1-1 0,-1 0-87,1 0 0,0 1 1,-1-1-1,1 0 0,-1 0 1,1 0-1,-2 0 1,0 0 75,2 0 0,0 1 0,0-1 0,0 1 0,0-1 0,-3 0 0,0 0 0,-3-1 0,-2-1-3,13 4 0,-3-2 0,-3 1 0,-1-2 0,-1 1 1,-2-1-1,0 0 0,0-1 0,-1 1 0,1 0 0,1 0 1,0 0-1,3 1 0,1 1 0,3 0 0,3 1 1,2 0 2,-11-2 0,6 2 0,5 0 0,0 1 0,-1 0 0,-4-2 0,-7-1 0,12 3 0,-3-1 0,-4 0 0,-2-2 0,-2 0 0,-2 0 0,-2-1 0,0 1 0,-1-1 0,0 0 0,0 0 0,1 0 0,1 1 0,1 0 0,2 0 0,3 2 0,3 0 0,2 0 0,-13-2 0,4 1 0,3 0 0,3 1 0,0 1 0,0-1 0,-1 1 0,-3-1 0,1 0 0,-1 0 0,0 0 0,0 0 0,-1 0 0,-1 0 0,0 0 0,0 0 0,0 0 0,5 1 0,-1 0 0,-1-1 0,-1 0 0,1 0 0,-1 1 0,2-1 0,-1 1 0,3 0 0,0 0 0,3 1 0,-8-1 0,3 1 0,2 0 0,1 0 0,0 1 0,-1-1 0,-1 0 0,1 0 0,-1 0 0,0 0 0,0 0 0,0 0 0,-1 0 0,2 0 0,0 1 0,-4-2 0,-2 0 0,1 1 0,1-1 0,2 1 0,3 1 0,6 0 0,-6-1 0,6 2 0,-4-2 0,-2 0 0,-6-1 0,-2 0 0,4 1 0,7 1 0,-2-1 0,1 1 193,3 0 0,-5-1 0,1 1 1,5 1-194,3 2 0,2 0-90,-9-5 0,4 0 180,8-4-180,23 6 90,28-9-360,0 8 243,17-6 1,4-1 116,3 0 0,-3 4 0,8-1 0,-3 0 0,-10 3 0,-3 0 0,1 1 0,3 1 0,-1 0 0,2 0 47,8-2 1,0-2 0,-7 4 42,7 4-105,-10-2 0,6-2 1,-6 2 104,8 4 374,-10 1 0,6 2 0,-5 2-554,-10 4 0,-3 3 45,9 1 0,-5 2-45,-11 11-540,-46 15 630,-3-12 0,-3 0 0,1 2 0,-1 1 0,5-7 0,0 0 0,1 0 0</inkml:trace>
  <inkml:trace contextRef="#ctx0" brushRef="#br0" timeOffset="68804">14665 7548 7533,'-19'0'-540,"1"0"1080,0 0 179,-7 0 0,1-7 1,0-2-540,-6-1 270,-10-19-90,27 10-3637,6 0 3072,2 1 205,5 0 0,27-18 0,8 7-180,-10 13 0,1 2-90,17 3 540,-24 22 3006,-47 19-2723,-1-5 0,-6 1-434,1-5 1,-3 0 0,0 0-483,0 1 0,1 0 0,2-3 408,-1-2 0,5-1 135,1 0 0,14-5-180,19-9-630,8 3 225,13-9 1,4-3 404,15-1-45,-3-6 0,-1-1 45,-4 0 0,-4 1 0,0-1 179,2-10 1,-2 10-180,-16-2 180,-21 12 679,-17 3 1,-7 2-860,-4-3 0,-2 1 0,-12 4 0,-1 1 0,15-3 0,3 2-180,-16 9-359,44-4 539,8-1-90,21 0 90,4-6-90,0 0 180,-1 0-90,-3 1 0,0-2 0,4-5 90,15 5 0,-39-5-90,-2 6-360,-16 6-1079,-30 12 1439,12-3 0,-1 2 0,2-4 0,2 1 0,3 1 0,0-1 0</inkml:trace>
  <inkml:trace contextRef="#ctx0" brushRef="#br0" timeOffset="69501">14293 8019 7533,'-31'4'1169,"0"-1"0,-14 3-629,14-23-360,20 13 0,17-18 180,6 10-3572,-4-2 3391,9-4-89,1 6-719,19-1 359,-13 11 0,3 3 270,10 4 0,-1 2 0,7 3 90,-17 0 0,-1 2-90,0 0 180,-2 3 0,2 1-180,5 0 135,-3-2 0,-3 0-45,-9-8 3186,3 1-2801,-12-1-115,-6-6 0,-28-6-270,10 5-45,-13 0 0,-7 2-180,3 4 0,0 3 135,4-2 0,0 1-45,-1-1 0,1 1-45,-11 4 0,41-21 90,27-20 90,-5 14 0,4 1-197,10-5 0,0-1 152,-11 6 0,0 1-45,13-4 0,-1-1-449,4-10 179,-1 5 270,-81 43 0,19-7 0,-2 3 0,-11 7 0,-1-1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39:11.17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18155 8960 7533,'-20'-32'1092,"-1"0"0,4 2 0,3 7-411,9 16-231,5 1-270,0 6 360,0 11-540,0-2-180,2 19 0,1 3-180,5-2 135,0 2 0,2-1-224,11-4 269,10-6 90,-3-7 0,4-7-180,-5-16 0,1-3 180,5-5 45,-6-13 0,-5-4-3232,-9 2 3309,-10 5 1,-6 1 57,-16-11-90,-1 22 1,-4 3 89,-3-1 0,-1 2-90,1 5 0,0 3 0,-16 4-450,17 5 450,11 14 0,15 3 0,15 10 0</inkml:trace>
  <inkml:trace contextRef="#ctx0" brushRef="#br0" timeOffset="418">18898 8999 7533,'-48'0'1079,"10"5"-809,19 3 180,0 5-270,5 0-1,1 6 91,1 1-270,11 12 270,1 1-180,7-6-180,6-2 90,12-12 0,8 0-90,8-6 45,-16-5 0,0-4-272,16-17 317,-18 7 0,-2-3 270,7-24-180,-10-6 359,-18 4-224,-10 16 0,-4 0 315,-21-10-630,7 18 0,-2 2 0,3 7 0,1 3 180,-14 5-1169,9 31 1079,24-1 0,8-5 0,4 1 0,10 13 0</inkml:trace>
  <inkml:trace contextRef="#ctx0" brushRef="#br0" timeOffset="846">18689 9583 7533,'-31'13'60,"1"0"0,3-1 0,4 2 1289,-3 24-989,7-15 89,12 13 361,-5-4-540,17 2-90,2 6-180,25-15 90,2-12-90,-6-7 0,1-6-173,-5-7 0,-1-3 83,4-2 0,-2-4 0,-4-2 0,-3-4 0,-3-3 0,-4-1 270,2-20 90,-13 11-270,-7-1 128,-23 16 142,-5 5-360,10 8 0,-2 3-127,1 7 1,0 5-414,-14 19 630,13 1 0,10 16 0,10-11 0</inkml:trace>
  <inkml:trace contextRef="#ctx0" brushRef="#br0" timeOffset="1329">17948 9726 7533,'-21'-20'1529,"3"7"-1169,5 7 179,6 6-359,-5 6 270,5 13-450,0 2 90,1 23 90,6-10-90,-1-8 0,2-1-2741,5 9 2291,1-2-886,6-13 1156,0-6-180,0-6 180,5 5-90,9-11-180,11-6 450,3-16-248,-20 4 1,-3-5 292,-6 0 0,-4-2 134,4-22 2163,-18 1-2162,-19 12 180,-9 7-360,6 17 0,-2 5-135,3 5 0,1 4-854,-21 9 179,16 18 720,17-5 0,20 5 0,9-6 0</inkml:trace>
  <inkml:trace contextRef="#ctx0" brushRef="#br0" timeOffset="1717">17778 9180 7533,'-47'0'2248,"10"6"-1258,12 8-181,11 12-629,1 13 90,7 7-450,6-6-180,11 4 360,9-23-269,14 4 179,4-18-630,2-13 270,-8-8 180,1-18 91,-19-1 808,-8-12-89,-19 5-3752,-7 6 3392,-6 4 90,-12 16-213,-3-5-102,15 16 0,0 4-135,-8 6 180,9 25 0,37 3 0,10 10 0</inkml:trace>
  <inkml:trace contextRef="#ctx0" brushRef="#br0" timeOffset="2129">18325 9363 7533,'-35'0'2698,"5"0"-2338,22 0 360,-3 6-361,4 1-179,0 6 0,-5 5 0,11 3-270,-5 5 90,18 0-360,2-6 90,23-7-179,4-7 179,5-18-90,-1-8 540,-12-8-270,-13-9 540,-8 4-1,-29 0 91,-17 6-270,6 19 0,-3 4-543,-2 2 1,0 4 92,1 2 0,5 4-89,-7 25-542,29-5 1,25 10-1,12-12 1</inkml:trace>
  <inkml:trace contextRef="#ctx0" brushRef="#br0" timeOffset="5145">16426 10740 6723,'-26'0'1169,"12"0"-1258,-4 0 358,17 0 271,-11 0-450,5 0-90,0 0 0,1 0-90,6 0-90,0 0 180,12-5-90,20-8-90,-1 0 0,2 0 90,-7 2 1,1 0-149,6-1 1,0-1 237,-9 2 0,3-2-23,1-1 1,6-2 0,2-2-1,1-2-624,3-3 0,2-2 0,1-2 0,1-1 1,0 1 675,-6 3 1,1-1 0,-1 1 0,2-2 0,-1 0 0,1-1-311,-2 0 0,1 0 1,0-1-1,1-1 1,0 0-1,0-2 1,0 0 389,-6 3 1,1-1 0,0-1 0,0 0 0,0-1 0,1 0 0,0-1 0,1 0 0,1-1-133,-3 3 0,0 0 0,1-1 0,1 0 0,-1 0 0,2-1 0,-1-1 0,1 1 0,1-2 0,0 0 0,1 0 64,-5 3 1,1 0 0,0-2 0,2 0 0,-1-1 0,2 0 0,-1 0 0,0 0 0,1-1 0,-1 1 0,0 1 0,-1 0 0,-1 0 0,-1 2 0,0 0-134,3-3 1,-1 2 0,-1 1 0,-1 0 0,0 1 0,-1-1 0,1 1 0,0-1 0,1 0 0,0-1 0,2-2 61,-5 4 0,1-1 0,2 0 0,0-2 0,1 0 0,0-1 0,0 0 0,0 0 0,0 1 0,-1 0 0,-1 1 0,0 0 0,-2 1 0,-1 2 0,-1 1 7,8-8 1,-3 3-1,-2 0 1,0 2 0,-1 1-1,0-1 1,2-1 0,2-2-19,-3 3 0,1 0 0,1-1 0,1-1 0,0 0 0,0 0 0,1 0 0,0 0 1,-1 1-1,1 0 0,-2 1 36,3-1 1,-1 0 0,1-1 0,0 2 0,0-1 0,-1 1 0,0 1 0,-1 1 0,-2 1 0,-1 1 0,8-6 0,-3 3 0,-2 1 0,1 0 0,-1 1 0,1-1 0,3 0 0,-1 0 0,0-1 0,1 1 0,-1 0 0,1-1 0</inkml:trace>
  <inkml:trace contextRef="#ctx0" brushRef="#br0" timeOffset="5832">17622 10910 6903,'0'-15'1259,"6"15"-269,-4 9-810,10 4 449,-11-8 91,22-39-541,-10 4 1,0-8 0,2-6 0,1-3-526,-4 10 1,2-3 0,-1-2 0,2-2 0,0-2-1,0-2 1,1-1 0,0-1 372,-3 10 1,0-2 0,0-1-1,1-1 1,0 0 0,0-2 0,0 0-1,1-2 1,-1 1 0,1-2-1,0 1 1,0-1 0,0-1-211,-2 8 1,0-2 0,0 0 0,1-1 0,0-1 0,0 0 0,0-1 0,0 0 0,0 0 0,0 0 0,1 0 0,-1 0 0,0 0 0,0 2 0,-1 0 0,1 0 0,-1 2 0,0 1 169,2-6 1,-1 1 0,0 1-1,0 1 1,0 1 0,-1 1-1,1-1 1,-1 1 0,1-1-1,0-1 1,0 0 0,1-2-1,0-1-157,-1 6 1,-1-2 0,1 0 0,0 0 0,0-2-1,1 0 1,0 0 0,-1-1 0,1 0 0,0 0-1,0 0 1,0 1 0,0 0 0,-1 0 0,1 1 0,-1 1-1,0 1 1,0 1 44,3-7 1,-1 1-1,0 0 1,0 2-1,-1 1 1,1-1-1,0 1 1,-1 0-1,1 0 1,0 0-1,0-1 1,1 0-1,0-1 65,-1 2 0,0-1 1,1-1-1,0 0 0,1 0 1,-1 0-1,1-1 0,0 1 1,-1 0-1,1 0 0,-1 0 1,0 2-1,-1 0 0,0 1 1,0 1 59,1-6 0,0 0 0,0 0 0,0 1 0,-1 1 0,0 1 0,0 1 0,-1 1 0,0 1 0,0 2 0,0 1 0,6-12 0,0 0 0,0 2 0,-1 4 0,-3 6 0,-4 7 0,-4 5 0,1-1 0</inkml:trace>
  <inkml:trace contextRef="#ctx0" brushRef="#br0" timeOffset="6427">18260 11573 7533,'-15'6'359,"-2"-5"181,16 10-180,-5-9 90,17-14-270,-8-4-1,5-19 1,1-14-628,-5 10 1,-3-4 0,0-5 0,1-5 506,0 15 1,0-2 0,0-2 0,1-3 0,0-1 0,0-2 0,0-1 0,0-1 0,0-1-201,0 8 1,0-2 0,1-1 0,-1-2 0,1-1 0,0 0 0,0-1 0,0-1 0,-1 1 0,1 0 0,0 1 0,0 1 0,-1 1 0,1 1 140,0-3 0,-1 2 0,0 1 0,1 2 0,-1 0 0,0-1 0,1 0 0,-1-2 0,1-3 0,0-3 0,0-3-122,-1 17 1,0-2-1,0-2 1,1-3 0,0-1-1,-1-1 1,1-2 0,0-1-1,0-1 1,0-1 0,1 0-1,-1-1 1,0 0-1,0 0 1,1 0 0,-1 0-1,0 0 1,0 2 0,0 0-1,0 1 1,0 1 0,-1 2-1,1 1 1,-1 2 0,0 1-1,0 3 1,0 2 13,1-17 0,-1 5 1,0 3-1,0 3 0,0 1 1,-1 1-1,1 0 1,-1-1-1,1-3 0,0-3 1,0-3 11,0 11 0,-1-1 0,1-3 0,0-2 0,0-1 1,0-1-1,0-2 0,0-1 0,1 0 0,-1 0 1,0-1-1,0 1 0,1 0 0,-1 0 0,0 2 1,0 0-1,0 2 0,0 2 0,0 1 0,-1 3 1,1 2-1,-1 3 95,1-16 1,0 4 0,0 3 0,0 1 0,-1 3 0,1 2 0,0 0 0,-1 2 0,0-1 0,2-14 0,-1 3 0,0 2 0,0 1 0,1 3 0,-1 0 0,1 1 0,0 4 0,-3 9 0,-2-2 0</inkml:trace>
  <inkml:trace contextRef="#ctx0" brushRef="#br0" timeOffset="6994">18845 12002 7533,'-7'42'-210,"-1"1"0,10 3 0,2-10 210,1-26 450,24 14-450,-20-29-90,4-2 989,-2-13-539,-7-6 0,-1-9-711,2-2 0,-1-8 1,1-5-1,0-3 453,-1 10 1,0-3 0,-1-3 0,1-1 0,0-2 0,0-1 0,-1-1-271,0 10 0,-1-2 0,0-2 0,1 0 0,-1-1 0,0 1-1,0-1 1,0 0 0,0 2 0,0 0 118,0 0 0,0 2 0,0 1 0,0 0 0,0-1 0,0 0 0,0-1 1,0-2-1,0-3-107,0 7 0,-1-2 0,1-2 1,-1 0-1,0-2 0,0-1 0,0 0 1,0-1-1,1 0 0,-1 0 0,1 0 1,0 1-1,1 0 0,0 0 73,1 5 0,-1 0 0,1 0 0,0 0 0,0 1 0,1-1 0,-1 1 0,1-1 0,0 0 0,1-1 0,-1 0 0,1 0 1,0-2-1,1 0 0,-1-2-41,0 7 0,0-1 1,1-1-1,-1-1 1,1-1-1,0-1 1,1 0-1,-1 0 1,1-1-1,0 0 1,0 0-1,0 1 1,0-1-1,0 1 1,0 0-1,0 0 1,0 1-1,-1 1 1,1 1-1,0 1 1,-1 1 124,2-7 0,-1 1 0,0 0 0,0 2 0,-1 0 0,1 1 0,0 0 0,0 0 0,0 1 0,0 0 0,1 1 0,0-1 0,1 0 0,0 0 0,1 1 0,1-5 0,2 0 0,0-1 0,1-1 0,1 0 0,0 0 0,0 1 0,1 1 0,-2 2 0,1 1 0,-2 4 0,0 1 0,-1 5 0,-1 3 0,6-19 0,-3 10 0,0 3 0,2-4 0,-1 5 0,0 0 0,0 0 0,1 0 0,-1-1 0,0 1 0</inkml:trace>
  <inkml:trace contextRef="#ctx0" brushRef="#br0" timeOffset="7610">15828 11273 7533,'-36'-2'419,"1"-1"1,2 1 0,7-4-60,19-6-180,24-25-700,6 13 640,4-7 0,6-9 0,-2 4-717,-1 8 1,2-3 656,-7 3 0,4-6 0,2-4 0,1-1 0,-2 1 0,-2 5-563,-2 3 0,-3 3 0,1-1 1,4-5 522,-3 3 0,4-5 0,3-2 0,1-3 0,0-1 0,1 1 0,-1 1 0,-3 2 0,-2 3-416,4-4 0,-4 4 0,0 1 1,1-2-1,5-5 426,-8 9 0,4-4 0,2-2 0,2-2 0,1-1 0,0-2 0,1 1 0,0 0 0,-1 1 0,-2 2 0,-2 3 0,-3 2-255,7-8 0,-4 5 0,-2 3 1,0-1-1,3-3 0,5-5 225,-11 12 0,4-3 0,1-2 0,2-2 0,2-1 0,0-2 0,2 0 0,-1-1 0,1 1 0,-1 0 0,-1 1 0,0 1 0,-2 2 0,-3 2 0,-1 2-98,5-5 0,-3 3 0,-3 2 0,0 2 0,0-1 0,1-1 1,3-2-1,4-4 53,-9 9 0,2-3 0,2-1 0,2-1 0,1-2 0,1-1 0,1-1 0,0 0 0,1-1 0,0 0 0,0 1 0,-1 0 0,0 0 0,-2 2 0,0 1 0,-1 2 0,-3 1 0,-1 2 5,8-7 0,-4 2 1,-1 3-1,-2 1 0,0 1 1,0-1-1,3-1 0,1-2 1,5-3-45,-10 9 0,3-3 0,2-1 1,1-1-1,1-2 0,2-1 1,1 0-1,0-1 0,0 0 1,1 0-1,0 0 0,-1 0 1,0 2-1,-1 0 0,-1 1 1,-1 1-1,-1 2 0,-3 2 1,-1 2 83,9-8 0,-3 4 0,-3 1 0,0 2 0,-1 1 0,0 1 0,1-2 0,1-1 0,3-1 0,-4 2 0,1-2 0,3-1 0,0 0 0,1-2 0,0 1 0,0 0 0,0 0 0,0 1 0,-2 1 0,-1 1 0,-2 2 0,-1 3 0,2-1 0,0 0 0,0 0 0,0 0 0,0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72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54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3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5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8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A0D91-B1D7-FAAD-4918-B501E53C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4AC3E-4D4A-7A65-58E5-0752F5A4F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2165A5-C7EF-9FDA-E159-93B505C78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19B93-A818-FC31-6F3F-FEDD7C99B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44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00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14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ff.fnwi.uva.nl/r.vandenboomgaard/IPCV20162017/LectureNotes/MATH/homogenous.html#sec-homogeneou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7.xml"/><Relationship Id="rId4" Type="http://schemas.openxmlformats.org/officeDocument/2006/relationships/image" Target="../media/image2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cs.cmu.edu/courses/15-463/2020_fall/lectures/lecture19.pdf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0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preview.com/forums/post/59717839" TargetMode="Externa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ippi.co.uk/thestudio/landscape-photography/aperture-diagram-indiahikes/" TargetMode="External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yjus.com/physics/derivation-of-lens-formula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41.tiff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canon/en/technology/s_labo/light/003/02.html" TargetMode="External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7" Type="http://schemas.openxmlformats.org/officeDocument/2006/relationships/image" Target="../media/image45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44.png"/><Relationship Id="rId4" Type="http://schemas.openxmlformats.org/officeDocument/2006/relationships/hyperlink" Target="https://expertphotography.com/difference-between-macro-micro-and-close-up-photography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tiff"/><Relationship Id="rId7" Type="http://schemas.openxmlformats.org/officeDocument/2006/relationships/customXml" Target="../ink/ink15.xml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121clicks.com/tutorials/use-reverse-ring-extension-tube-macro-photography" TargetMode="External"/><Relationship Id="rId4" Type="http://schemas.openxmlformats.org/officeDocument/2006/relationships/image" Target="../media/image4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ononline.org/userassets/aiauploads/file/cvp_the-fundamentals-of-camera-and-image-sensor-technology_jon-chouinard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0.wp.com/specinstcameras.com/wp-content/uploads/2021/05/buckets-of-photons.gi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otometrics.com/learn/camera-basics/types-of-camera-sens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canon-europe.com/pro/infobank/image-sensors-explained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hyperlink" Target="https://s3.amazonaws.com/pbblogassets/uploads/2014/07/Guitar-Strings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gif"/><Relationship Id="rId4" Type="http://schemas.openxmlformats.org/officeDocument/2006/relationships/hyperlink" Target="https://i.gifer.com/HSR7.gi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hyperlink" Target="https://www.google.com/url?sa=i&amp;url=https%3A%2F%2Fwww.reddit.com%2Fr%2Fgifs%2Fcomments%2F4m0jiy%2Frolling_shutter_effect_explained%2F&amp;psig=AOvVaw2VI7eidFHgNscE0uiewwA0&amp;ust=1695831824883000&amp;source=images&amp;cd=vfe&amp;opi=89978449&amp;ved=0CA8QjRxqGAoTCND8h_7XyIEDFQAAAAAdAAAAABDxAQ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tapixel.com/2014/05/12/diy-tutorial-convert-room-camera-obsc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3: Cameras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2B9920-056F-56EA-4C4D-0FA73262E3BE}"/>
                  </a:ext>
                </a:extLst>
              </p14:cNvPr>
              <p14:cNvContentPartPr/>
              <p14:nvPr/>
            </p14:nvContentPartPr>
            <p14:xfrm>
              <a:off x="4837320" y="3984480"/>
              <a:ext cx="438120" cy="49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2B9920-056F-56EA-4C4D-0FA73262E3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1120" y="3968280"/>
                <a:ext cx="47052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</a:t>
            </a:r>
          </a:p>
        </p:txBody>
      </p:sp>
    </p:spTree>
    <p:extLst>
      <p:ext uri="{BB962C8B-B14F-4D97-AF65-F5344CB8AC3E}">
        <p14:creationId xmlns:p14="http://schemas.microsoft.com/office/powerpoint/2010/main" val="201963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What is a vector? e.g. 2D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ABD520-AB17-EF42-87FF-F196EEDB5835}"/>
              </a:ext>
            </a:extLst>
          </p:cNvPr>
          <p:cNvGrpSpPr/>
          <p:nvPr/>
        </p:nvGrpSpPr>
        <p:grpSpPr>
          <a:xfrm>
            <a:off x="3099558" y="2252382"/>
            <a:ext cx="1207988" cy="2259106"/>
            <a:chOff x="4894737" y="1640541"/>
            <a:chExt cx="1207988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E1E5F8-EF81-C64E-A503-A82BEC973BE5}"/>
              </a:ext>
            </a:extLst>
          </p:cNvPr>
          <p:cNvCxnSpPr/>
          <p:nvPr/>
        </p:nvCxnSpPr>
        <p:spPr>
          <a:xfrm flipV="1">
            <a:off x="6347012" y="1902758"/>
            <a:ext cx="0" cy="3234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3971D0-B599-F141-B932-976E89A18093}"/>
              </a:ext>
            </a:extLst>
          </p:cNvPr>
          <p:cNvCxnSpPr>
            <a:cxnSpLocks/>
          </p:cNvCxnSpPr>
          <p:nvPr/>
        </p:nvCxnSpPr>
        <p:spPr>
          <a:xfrm flipV="1">
            <a:off x="6190129" y="5013512"/>
            <a:ext cx="3713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030A862-88A8-664B-B961-56F00C8CAE55}"/>
              </a:ext>
            </a:extLst>
          </p:cNvPr>
          <p:cNvSpPr/>
          <p:nvPr/>
        </p:nvSpPr>
        <p:spPr>
          <a:xfrm>
            <a:off x="7698441" y="2232212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0DEB3F-948D-D142-AE1B-FA2FC1450A16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347012" y="2295340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1ADC3E-6D8F-1948-AD1E-4E912A985811}"/>
              </a:ext>
            </a:extLst>
          </p:cNvPr>
          <p:cNvCxnSpPr>
            <a:cxnSpLocks/>
          </p:cNvCxnSpPr>
          <p:nvPr/>
        </p:nvCxnSpPr>
        <p:spPr>
          <a:xfrm flipV="1">
            <a:off x="7635688" y="1685751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C62140-6A65-F84A-A164-96EF0B393D30}"/>
              </a:ext>
            </a:extLst>
          </p:cNvPr>
          <p:cNvCxnSpPr>
            <a:cxnSpLocks/>
          </p:cNvCxnSpPr>
          <p:nvPr/>
        </p:nvCxnSpPr>
        <p:spPr>
          <a:xfrm flipV="1">
            <a:off x="7057159" y="2418604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8B0946-D6B1-9E46-8B90-7FD3EB252B59}"/>
              </a:ext>
            </a:extLst>
          </p:cNvPr>
          <p:cNvCxnSpPr>
            <a:cxnSpLocks/>
          </p:cNvCxnSpPr>
          <p:nvPr/>
        </p:nvCxnSpPr>
        <p:spPr>
          <a:xfrm flipV="1">
            <a:off x="7893325" y="2531037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9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matrix? e.g. 2x2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4888012" y="1640541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128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1098676" y="1803273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4349507" y="1803273"/>
            <a:ext cx="2455402" cy="2259106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663065" y="2025149"/>
            <a:ext cx="212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au + </a:t>
            </a:r>
            <a:r>
              <a:rPr lang="en-US" sz="3600" dirty="0" err="1"/>
              <a:t>bv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663065" y="3132290"/>
            <a:ext cx="172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594002" y="1803273"/>
            <a:ext cx="1797559" cy="22591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4789889" y="4153677"/>
            <a:ext cx="122595" cy="2728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449375" y="4219694"/>
            <a:ext cx="171275" cy="1408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2277119" y="4165836"/>
            <a:ext cx="196322" cy="223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0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1098676" y="1803273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4349507" y="1803273"/>
            <a:ext cx="2455402" cy="2259106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663065" y="2025149"/>
            <a:ext cx="212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au + </a:t>
            </a:r>
            <a:r>
              <a:rPr lang="en-US" sz="3600" dirty="0" err="1"/>
              <a:t>bv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663065" y="3132290"/>
            <a:ext cx="172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594002" y="1803273"/>
            <a:ext cx="1797559" cy="22591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4511069" y="4657893"/>
            <a:ext cx="681623" cy="13791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047512" y="5053563"/>
            <a:ext cx="952268" cy="7118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1768219" y="4769694"/>
            <a:ext cx="1091527" cy="113072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16399295-7A02-FF4D-B6CC-9F8E5C3D1F6B}"/>
              </a:ext>
            </a:extLst>
          </p:cNvPr>
          <p:cNvSpPr/>
          <p:nvPr/>
        </p:nvSpPr>
        <p:spPr>
          <a:xfrm>
            <a:off x="2998625" y="5160936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E8B4E9C-1D03-994B-854A-045B2C279FF6}"/>
              </a:ext>
            </a:extLst>
          </p:cNvPr>
          <p:cNvSpPr/>
          <p:nvPr/>
        </p:nvSpPr>
        <p:spPr>
          <a:xfrm>
            <a:off x="5860289" y="5061870"/>
            <a:ext cx="1557877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9C3C6D-C503-A842-B308-A7B80021DB10}"/>
              </a:ext>
            </a:extLst>
          </p:cNvPr>
          <p:cNvSpPr txBox="1"/>
          <p:nvPr/>
        </p:nvSpPr>
        <p:spPr>
          <a:xfrm>
            <a:off x="3302809" y="50613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FD7E0-B921-844C-BC11-5AC2216CFBCA}"/>
              </a:ext>
            </a:extLst>
          </p:cNvPr>
          <p:cNvSpPr txBox="1"/>
          <p:nvPr/>
        </p:nvSpPr>
        <p:spPr>
          <a:xfrm>
            <a:off x="6182028" y="51005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CB7C4F-C733-EC4F-D77B-7F1217BC2A6E}"/>
                  </a:ext>
                </a:extLst>
              </p14:cNvPr>
              <p14:cNvContentPartPr/>
              <p14:nvPr/>
            </p14:nvContentPartPr>
            <p14:xfrm>
              <a:off x="8610480" y="2056680"/>
              <a:ext cx="3581640" cy="2905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CB7C4F-C733-EC4F-D77B-7F1217BC2A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4280" y="2035080"/>
                <a:ext cx="3614040" cy="29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5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operations can it achieve?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A93B98-9B01-3646-808A-B87E6C9F6D64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7218E2-1872-9146-95B8-1A930B41A741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3462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AB3F3C2-2D67-054F-93FE-480B15964C04}"/>
              </a:ext>
            </a:extLst>
          </p:cNvPr>
          <p:cNvSpPr/>
          <p:nvPr/>
        </p:nvSpPr>
        <p:spPr>
          <a:xfrm>
            <a:off x="3526814" y="252086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B8A4B2A-16A9-D64A-9D06-587830B3CFC6}"/>
              </a:ext>
            </a:extLst>
          </p:cNvPr>
          <p:cNvSpPr/>
          <p:nvPr/>
        </p:nvSpPr>
        <p:spPr>
          <a:xfrm>
            <a:off x="3284007" y="387453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034B6D-368F-AC4A-B47D-F4005E6F5EFC}"/>
              </a:ext>
            </a:extLst>
          </p:cNvPr>
          <p:cNvSpPr/>
          <p:nvPr/>
        </p:nvSpPr>
        <p:spPr>
          <a:xfrm>
            <a:off x="4071838" y="3476595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B35F7C-E6CA-CF49-BBFB-C7533A23B7F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F7CAAC-6A7C-6D47-989A-F1584B30E592}"/>
              </a:ext>
            </a:extLst>
          </p:cNvPr>
          <p:cNvGrpSpPr/>
          <p:nvPr/>
        </p:nvGrpSpPr>
        <p:grpSpPr>
          <a:xfrm>
            <a:off x="2346438" y="2557846"/>
            <a:ext cx="336441" cy="528026"/>
            <a:chOff x="2764861" y="2041121"/>
            <a:chExt cx="582386" cy="97045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A25C90-BB93-2345-9FB0-2D330896E735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AC509A-B041-0242-AEAE-2ECE0CD4D7F9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ouble Bracket 35">
              <a:extLst>
                <a:ext uri="{FF2B5EF4-FFF2-40B4-BE49-F238E27FC236}">
                  <a16:creationId xmlns:a16="http://schemas.microsoft.com/office/drawing/2014/main" id="{D7205D32-5249-0740-A1CB-346ADDB3F7F7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996877-38E2-DB4F-8ED4-7115104F6575}"/>
              </a:ext>
            </a:extLst>
          </p:cNvPr>
          <p:cNvGrpSpPr/>
          <p:nvPr/>
        </p:nvGrpSpPr>
        <p:grpSpPr>
          <a:xfrm>
            <a:off x="2851099" y="3629690"/>
            <a:ext cx="336441" cy="528026"/>
            <a:chOff x="2764861" y="2041121"/>
            <a:chExt cx="582386" cy="97045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02A8118-A88D-B04E-A704-6DC5FD970CC1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3AC386F-0B1C-7540-8BFB-B893CC14E46A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EAEF6E05-42BA-9B4B-96F2-58BBEFF7380D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E668B0-1227-8B4A-BAC8-42186C5EDC13}"/>
              </a:ext>
            </a:extLst>
          </p:cNvPr>
          <p:cNvGrpSpPr/>
          <p:nvPr/>
        </p:nvGrpSpPr>
        <p:grpSpPr>
          <a:xfrm>
            <a:off x="4246213" y="3484296"/>
            <a:ext cx="336441" cy="528026"/>
            <a:chOff x="2764861" y="2041121"/>
            <a:chExt cx="582386" cy="97045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2E8A26C-0E09-804C-8EB4-7E375EC3E448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8D69C2-672E-FD44-8889-8E022BBEBA6F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ouble Bracket 45">
              <a:extLst>
                <a:ext uri="{FF2B5EF4-FFF2-40B4-BE49-F238E27FC236}">
                  <a16:creationId xmlns:a16="http://schemas.microsoft.com/office/drawing/2014/main" id="{9456CA5D-9677-4943-95CC-FF822D297A5A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9FE16C-53DE-9B4A-B960-27CA8C63DFB7}"/>
              </a:ext>
            </a:extLst>
          </p:cNvPr>
          <p:cNvGrpSpPr/>
          <p:nvPr/>
        </p:nvGrpSpPr>
        <p:grpSpPr>
          <a:xfrm>
            <a:off x="3697866" y="2167734"/>
            <a:ext cx="336441" cy="528026"/>
            <a:chOff x="2764861" y="2041121"/>
            <a:chExt cx="582386" cy="97045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1317AA-67E4-3A4C-8774-50DCD26554C1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268A4ED-EC53-E547-91E0-66742F5338E3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uble Bracket 49">
              <a:extLst>
                <a:ext uri="{FF2B5EF4-FFF2-40B4-BE49-F238E27FC236}">
                  <a16:creationId xmlns:a16="http://schemas.microsoft.com/office/drawing/2014/main" id="{1C95A8EA-30E0-E04F-99B6-1F4525A6D2E4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9B403B8-783C-BE40-8FF6-E4A870420F4B}"/>
              </a:ext>
            </a:extLst>
          </p:cNvPr>
          <p:cNvCxnSpPr>
            <a:cxnSpLocks/>
          </p:cNvCxnSpPr>
          <p:nvPr/>
        </p:nvCxnSpPr>
        <p:spPr>
          <a:xfrm flipV="1">
            <a:off x="7094604" y="1809824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09B21E7-475D-F24F-BA1B-8A57743EC54E}"/>
              </a:ext>
            </a:extLst>
          </p:cNvPr>
          <p:cNvCxnSpPr>
            <a:cxnSpLocks/>
          </p:cNvCxnSpPr>
          <p:nvPr/>
        </p:nvCxnSpPr>
        <p:spPr>
          <a:xfrm>
            <a:off x="7011621" y="4541733"/>
            <a:ext cx="3462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A662D3A-98AB-9443-AA2D-9390A3C25EFE}"/>
              </a:ext>
            </a:extLst>
          </p:cNvPr>
          <p:cNvSpPr/>
          <p:nvPr/>
        </p:nvSpPr>
        <p:spPr>
          <a:xfrm>
            <a:off x="9499881" y="2558345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22E712-EDDB-1048-8960-DCB59C5F133C}"/>
              </a:ext>
            </a:extLst>
          </p:cNvPr>
          <p:cNvSpPr/>
          <p:nvPr/>
        </p:nvSpPr>
        <p:spPr>
          <a:xfrm>
            <a:off x="8314909" y="3447316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8073555-563D-6F42-A15D-A037A7C82FFE}"/>
              </a:ext>
            </a:extLst>
          </p:cNvPr>
          <p:cNvSpPr/>
          <p:nvPr/>
        </p:nvSpPr>
        <p:spPr>
          <a:xfrm>
            <a:off x="9296375" y="3865544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48A526-91E7-BC4B-BC99-E97BBE8A25BB}"/>
              </a:ext>
            </a:extLst>
          </p:cNvPr>
          <p:cNvSpPr/>
          <p:nvPr/>
        </p:nvSpPr>
        <p:spPr>
          <a:xfrm>
            <a:off x="8505922" y="226389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E7440D-443A-9D43-92AF-D848EB09BDD1}"/>
              </a:ext>
            </a:extLst>
          </p:cNvPr>
          <p:cNvGrpSpPr/>
          <p:nvPr/>
        </p:nvGrpSpPr>
        <p:grpSpPr>
          <a:xfrm>
            <a:off x="8010022" y="1788241"/>
            <a:ext cx="336441" cy="528026"/>
            <a:chOff x="2764861" y="2041121"/>
            <a:chExt cx="582386" cy="97045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1B6D77-8CAF-4B48-A0C5-EDF5D2D49972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1D9424-937F-914C-9DF4-0FC3D8193924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ouble Bracket 61">
              <a:extLst>
                <a:ext uri="{FF2B5EF4-FFF2-40B4-BE49-F238E27FC236}">
                  <a16:creationId xmlns:a16="http://schemas.microsoft.com/office/drawing/2014/main" id="{753E2B61-83B4-B748-A449-8BC76EB27506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60BAFF9-57A7-AD4C-ACA7-817D2B504F73}"/>
              </a:ext>
            </a:extLst>
          </p:cNvPr>
          <p:cNvGrpSpPr/>
          <p:nvPr/>
        </p:nvGrpSpPr>
        <p:grpSpPr>
          <a:xfrm>
            <a:off x="7769203" y="3107507"/>
            <a:ext cx="336441" cy="528026"/>
            <a:chOff x="2764861" y="2041121"/>
            <a:chExt cx="582386" cy="97045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D4FD64-EEB1-4A46-BBF4-CC5D4C682CA7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3127D-8B50-C84E-910B-49EF67ADA73E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ouble Bracket 65">
              <a:extLst>
                <a:ext uri="{FF2B5EF4-FFF2-40B4-BE49-F238E27FC236}">
                  <a16:creationId xmlns:a16="http://schemas.microsoft.com/office/drawing/2014/main" id="{1FCE8BDB-AA8E-4E40-80FD-5872707E4513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CAEC406-0DE8-F748-BF8C-2B2760E8AF15}"/>
              </a:ext>
            </a:extLst>
          </p:cNvPr>
          <p:cNvGrpSpPr/>
          <p:nvPr/>
        </p:nvGrpSpPr>
        <p:grpSpPr>
          <a:xfrm>
            <a:off x="10305978" y="3735593"/>
            <a:ext cx="336441" cy="528026"/>
            <a:chOff x="2764861" y="2041121"/>
            <a:chExt cx="582386" cy="97045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11DC520-B306-7642-A154-9D95A570AC56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E693D56-E299-E64F-95FE-B4F5168F45CE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Double Bracket 69">
              <a:extLst>
                <a:ext uri="{FF2B5EF4-FFF2-40B4-BE49-F238E27FC236}">
                  <a16:creationId xmlns:a16="http://schemas.microsoft.com/office/drawing/2014/main" id="{DA70BAF2-C97B-2740-88FA-3E840AEC5634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33B51C-4815-5849-A063-6535C7314226}"/>
              </a:ext>
            </a:extLst>
          </p:cNvPr>
          <p:cNvGrpSpPr/>
          <p:nvPr/>
        </p:nvGrpSpPr>
        <p:grpSpPr>
          <a:xfrm>
            <a:off x="10016959" y="1862699"/>
            <a:ext cx="336441" cy="528026"/>
            <a:chOff x="2764861" y="2041121"/>
            <a:chExt cx="582386" cy="9704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ED79A5-844C-C64B-9E77-FDA34CB9A285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9E379DF-0D05-CF49-B547-3318B53CA47B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ouble Bracket 73">
              <a:extLst>
                <a:ext uri="{FF2B5EF4-FFF2-40B4-BE49-F238E27FC236}">
                  <a16:creationId xmlns:a16="http://schemas.microsoft.com/office/drawing/2014/main" id="{8174DEEA-842C-A04D-B087-E9C84B6F9F0E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33ED9E-D0E7-7841-A26A-A3B4DC3292D5}"/>
              </a:ext>
            </a:extLst>
          </p:cNvPr>
          <p:cNvGrpSpPr/>
          <p:nvPr/>
        </p:nvGrpSpPr>
        <p:grpSpPr>
          <a:xfrm>
            <a:off x="7299278" y="1775038"/>
            <a:ext cx="607084" cy="576973"/>
            <a:chOff x="4817530" y="1639707"/>
            <a:chExt cx="607084" cy="576973"/>
          </a:xfrm>
        </p:grpSpPr>
        <p:sp>
          <p:nvSpPr>
            <p:cNvPr id="75" name="Round Single Corner of Rectangle 74">
              <a:extLst>
                <a:ext uri="{FF2B5EF4-FFF2-40B4-BE49-F238E27FC236}">
                  <a16:creationId xmlns:a16="http://schemas.microsoft.com/office/drawing/2014/main" id="{810781E6-C634-0A4D-BCFA-C538B45913A9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ingle Corner of Rectangle 75">
              <a:extLst>
                <a:ext uri="{FF2B5EF4-FFF2-40B4-BE49-F238E27FC236}">
                  <a16:creationId xmlns:a16="http://schemas.microsoft.com/office/drawing/2014/main" id="{808E2B7A-A562-D242-98CF-3975055380FA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 Single Corner of Rectangle 76">
              <a:extLst>
                <a:ext uri="{FF2B5EF4-FFF2-40B4-BE49-F238E27FC236}">
                  <a16:creationId xmlns:a16="http://schemas.microsoft.com/office/drawing/2014/main" id="{E2D28B8D-7C06-CC4A-BB03-3BC2D881E3CE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ingle Corner of Rectangle 77">
              <a:extLst>
                <a:ext uri="{FF2B5EF4-FFF2-40B4-BE49-F238E27FC236}">
                  <a16:creationId xmlns:a16="http://schemas.microsoft.com/office/drawing/2014/main" id="{BD3DA2AD-9384-F24B-8602-9DF35B39F837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Double Bracket 81">
              <a:extLst>
                <a:ext uri="{FF2B5EF4-FFF2-40B4-BE49-F238E27FC236}">
                  <a16:creationId xmlns:a16="http://schemas.microsoft.com/office/drawing/2014/main" id="{9FCAB089-273C-EF49-BE59-997859E3C361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375734-0117-3441-A9C9-6E69438D4A2C}"/>
              </a:ext>
            </a:extLst>
          </p:cNvPr>
          <p:cNvGrpSpPr/>
          <p:nvPr/>
        </p:nvGrpSpPr>
        <p:grpSpPr>
          <a:xfrm>
            <a:off x="9336716" y="1827929"/>
            <a:ext cx="607084" cy="576973"/>
            <a:chOff x="4817530" y="1639707"/>
            <a:chExt cx="607084" cy="576973"/>
          </a:xfrm>
        </p:grpSpPr>
        <p:sp>
          <p:nvSpPr>
            <p:cNvPr id="85" name="Round Single Corner of Rectangle 84">
              <a:extLst>
                <a:ext uri="{FF2B5EF4-FFF2-40B4-BE49-F238E27FC236}">
                  <a16:creationId xmlns:a16="http://schemas.microsoft.com/office/drawing/2014/main" id="{214AE93D-DE0C-D748-A6DE-6F33D2C888CA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 Single Corner of Rectangle 85">
              <a:extLst>
                <a:ext uri="{FF2B5EF4-FFF2-40B4-BE49-F238E27FC236}">
                  <a16:creationId xmlns:a16="http://schemas.microsoft.com/office/drawing/2014/main" id="{193ADA7D-8A74-4C4F-9BA2-01EEE538DC7D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 Single Corner of Rectangle 86">
              <a:extLst>
                <a:ext uri="{FF2B5EF4-FFF2-40B4-BE49-F238E27FC236}">
                  <a16:creationId xmlns:a16="http://schemas.microsoft.com/office/drawing/2014/main" id="{08884E42-0E2D-2943-94F1-D35F3723405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 Single Corner of Rectangle 87">
              <a:extLst>
                <a:ext uri="{FF2B5EF4-FFF2-40B4-BE49-F238E27FC236}">
                  <a16:creationId xmlns:a16="http://schemas.microsoft.com/office/drawing/2014/main" id="{42C72565-F1D7-364A-9CEE-D747D4155F8A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ouble Bracket 88">
              <a:extLst>
                <a:ext uri="{FF2B5EF4-FFF2-40B4-BE49-F238E27FC236}">
                  <a16:creationId xmlns:a16="http://schemas.microsoft.com/office/drawing/2014/main" id="{72EB38CD-CC6B-1C44-AB97-7D617311ACA2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18F36D7-BF37-3F40-B5C5-B2BFE1D117AE}"/>
              </a:ext>
            </a:extLst>
          </p:cNvPr>
          <p:cNvGrpSpPr/>
          <p:nvPr/>
        </p:nvGrpSpPr>
        <p:grpSpPr>
          <a:xfrm>
            <a:off x="7057487" y="3107507"/>
            <a:ext cx="607084" cy="576973"/>
            <a:chOff x="4817530" y="1639707"/>
            <a:chExt cx="607084" cy="576973"/>
          </a:xfrm>
        </p:grpSpPr>
        <p:sp>
          <p:nvSpPr>
            <p:cNvPr id="95" name="Round Single Corner of Rectangle 94">
              <a:extLst>
                <a:ext uri="{FF2B5EF4-FFF2-40B4-BE49-F238E27FC236}">
                  <a16:creationId xmlns:a16="http://schemas.microsoft.com/office/drawing/2014/main" id="{611B518B-94AD-7442-9AAF-3F7C371A7E31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 Single Corner of Rectangle 95">
              <a:extLst>
                <a:ext uri="{FF2B5EF4-FFF2-40B4-BE49-F238E27FC236}">
                  <a16:creationId xmlns:a16="http://schemas.microsoft.com/office/drawing/2014/main" id="{DE7C56C0-7123-7B41-A3D4-F2C584912283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 Single Corner of Rectangle 96">
              <a:extLst>
                <a:ext uri="{FF2B5EF4-FFF2-40B4-BE49-F238E27FC236}">
                  <a16:creationId xmlns:a16="http://schemas.microsoft.com/office/drawing/2014/main" id="{CC7F3A0C-6EC1-2540-8CAD-135894DE3D28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 Single Corner of Rectangle 97">
              <a:extLst>
                <a:ext uri="{FF2B5EF4-FFF2-40B4-BE49-F238E27FC236}">
                  <a16:creationId xmlns:a16="http://schemas.microsoft.com/office/drawing/2014/main" id="{05FCB01C-F784-5B41-9013-711B25278DEC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Double Bracket 98">
              <a:extLst>
                <a:ext uri="{FF2B5EF4-FFF2-40B4-BE49-F238E27FC236}">
                  <a16:creationId xmlns:a16="http://schemas.microsoft.com/office/drawing/2014/main" id="{0A988F8C-DBF9-D946-8C68-2BDCB0902990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FF19528-C9EF-C148-AD4F-B274460B2E0C}"/>
              </a:ext>
            </a:extLst>
          </p:cNvPr>
          <p:cNvGrpSpPr/>
          <p:nvPr/>
        </p:nvGrpSpPr>
        <p:grpSpPr>
          <a:xfrm>
            <a:off x="9601937" y="3718067"/>
            <a:ext cx="607084" cy="576973"/>
            <a:chOff x="4817530" y="1639707"/>
            <a:chExt cx="607084" cy="576973"/>
          </a:xfrm>
        </p:grpSpPr>
        <p:sp>
          <p:nvSpPr>
            <p:cNvPr id="101" name="Round Single Corner of Rectangle 100">
              <a:extLst>
                <a:ext uri="{FF2B5EF4-FFF2-40B4-BE49-F238E27FC236}">
                  <a16:creationId xmlns:a16="http://schemas.microsoft.com/office/drawing/2014/main" id="{27620D8D-4071-D84A-BBF8-23AFD162A205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 Single Corner of Rectangle 101">
              <a:extLst>
                <a:ext uri="{FF2B5EF4-FFF2-40B4-BE49-F238E27FC236}">
                  <a16:creationId xmlns:a16="http://schemas.microsoft.com/office/drawing/2014/main" id="{22A07C32-771D-FC49-A065-4FC2E2185884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 Single Corner of Rectangle 102">
              <a:extLst>
                <a:ext uri="{FF2B5EF4-FFF2-40B4-BE49-F238E27FC236}">
                  <a16:creationId xmlns:a16="http://schemas.microsoft.com/office/drawing/2014/main" id="{772F9019-29A9-D54C-AC06-CDA854BEB656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 Single Corner of Rectangle 103">
              <a:extLst>
                <a:ext uri="{FF2B5EF4-FFF2-40B4-BE49-F238E27FC236}">
                  <a16:creationId xmlns:a16="http://schemas.microsoft.com/office/drawing/2014/main" id="{0A3910EB-E757-B74D-9333-101052C80939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ouble Bracket 104">
              <a:extLst>
                <a:ext uri="{FF2B5EF4-FFF2-40B4-BE49-F238E27FC236}">
                  <a16:creationId xmlns:a16="http://schemas.microsoft.com/office/drawing/2014/main" id="{37D896F7-CB75-554F-A313-A5996A9E90C2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Pentagon 105">
            <a:extLst>
              <a:ext uri="{FF2B5EF4-FFF2-40B4-BE49-F238E27FC236}">
                <a16:creationId xmlns:a16="http://schemas.microsoft.com/office/drawing/2014/main" id="{EBBC2F8E-0F68-AE47-91F9-071E49F27CD9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016D542-448E-1042-8D5A-B0931B9A169A}"/>
              </a:ext>
            </a:extLst>
          </p:cNvPr>
          <p:cNvSpPr txBox="1"/>
          <p:nvPr/>
        </p:nvSpPr>
        <p:spPr>
          <a:xfrm>
            <a:off x="8583710" y="2726974"/>
            <a:ext cx="234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can we say about the new shape?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FAE82DD-27F0-6040-9FA2-819A04C4AFB0}"/>
              </a:ext>
            </a:extLst>
          </p:cNvPr>
          <p:cNvCxnSpPr>
            <a:stCxn id="31" idx="6"/>
            <a:endCxn id="28" idx="3"/>
          </p:cNvCxnSpPr>
          <p:nvPr/>
        </p:nvCxnSpPr>
        <p:spPr>
          <a:xfrm flipV="1">
            <a:off x="2851099" y="2583995"/>
            <a:ext cx="687531" cy="36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685BD94-AC31-4148-88A4-64DB26ACDFC0}"/>
              </a:ext>
            </a:extLst>
          </p:cNvPr>
          <p:cNvCxnSpPr>
            <a:cxnSpLocks/>
            <a:stCxn id="30" idx="1"/>
            <a:endCxn id="28" idx="5"/>
          </p:cNvCxnSpPr>
          <p:nvPr/>
        </p:nvCxnSpPr>
        <p:spPr>
          <a:xfrm flipH="1" flipV="1">
            <a:off x="3595681" y="2583995"/>
            <a:ext cx="487973" cy="903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E0F620A-3BB2-5B41-BDA6-1024C22BD8AC}"/>
              </a:ext>
            </a:extLst>
          </p:cNvPr>
          <p:cNvCxnSpPr>
            <a:cxnSpLocks/>
            <a:stCxn id="30" idx="3"/>
            <a:endCxn id="29" idx="6"/>
          </p:cNvCxnSpPr>
          <p:nvPr/>
        </p:nvCxnSpPr>
        <p:spPr>
          <a:xfrm flipH="1">
            <a:off x="3364690" y="3539723"/>
            <a:ext cx="718964" cy="371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3A35F4C-8AF3-FD49-AD1C-75EB2728DB24}"/>
              </a:ext>
            </a:extLst>
          </p:cNvPr>
          <p:cNvCxnSpPr>
            <a:cxnSpLocks/>
            <a:stCxn id="29" idx="1"/>
            <a:endCxn id="31" idx="4"/>
          </p:cNvCxnSpPr>
          <p:nvPr/>
        </p:nvCxnSpPr>
        <p:spPr>
          <a:xfrm flipH="1" flipV="1">
            <a:off x="2810758" y="2986006"/>
            <a:ext cx="485065" cy="899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06751E-3B11-7F4E-8595-0F4A1CB3B4D9}"/>
              </a:ext>
            </a:extLst>
          </p:cNvPr>
          <p:cNvCxnSpPr>
            <a:cxnSpLocks/>
            <a:stCxn id="56" idx="7"/>
            <a:endCxn id="58" idx="4"/>
          </p:cNvCxnSpPr>
          <p:nvPr/>
        </p:nvCxnSpPr>
        <p:spPr>
          <a:xfrm flipV="1">
            <a:off x="8383776" y="2337850"/>
            <a:ext cx="162488" cy="1120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F972439-5C67-2648-90A4-74D83BDD1626}"/>
              </a:ext>
            </a:extLst>
          </p:cNvPr>
          <p:cNvCxnSpPr>
            <a:cxnSpLocks/>
            <a:stCxn id="55" idx="2"/>
            <a:endCxn id="58" idx="5"/>
          </p:cNvCxnSpPr>
          <p:nvPr/>
        </p:nvCxnSpPr>
        <p:spPr>
          <a:xfrm flipH="1" flipV="1">
            <a:off x="8574789" y="2327019"/>
            <a:ext cx="925092" cy="268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9B7AF79-F72D-CD40-AC25-374C64E09E4D}"/>
              </a:ext>
            </a:extLst>
          </p:cNvPr>
          <p:cNvCxnSpPr>
            <a:cxnSpLocks/>
            <a:stCxn id="55" idx="4"/>
            <a:endCxn id="57" idx="7"/>
          </p:cNvCxnSpPr>
          <p:nvPr/>
        </p:nvCxnSpPr>
        <p:spPr>
          <a:xfrm flipH="1">
            <a:off x="9365242" y="2632304"/>
            <a:ext cx="174981" cy="124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313F811-991C-2C4E-A98F-72F2057DFB16}"/>
              </a:ext>
            </a:extLst>
          </p:cNvPr>
          <p:cNvCxnSpPr>
            <a:cxnSpLocks/>
            <a:stCxn id="57" idx="1"/>
            <a:endCxn id="56" idx="5"/>
          </p:cNvCxnSpPr>
          <p:nvPr/>
        </p:nvCxnSpPr>
        <p:spPr>
          <a:xfrm flipH="1" flipV="1">
            <a:off x="8383776" y="3510444"/>
            <a:ext cx="924415" cy="365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48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 achieves translation?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1A3985-6561-F14E-8757-74539559B015}"/>
              </a:ext>
            </a:extLst>
          </p:cNvPr>
          <p:cNvGrpSpPr/>
          <p:nvPr/>
        </p:nvGrpSpPr>
        <p:grpSpPr>
          <a:xfrm>
            <a:off x="8146527" y="4898100"/>
            <a:ext cx="1181883" cy="1526331"/>
            <a:chOff x="4894737" y="1640541"/>
            <a:chExt cx="1749292" cy="2259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05D6F5-D8DA-5948-A3BD-A78F9BAC509A}"/>
                </a:ext>
              </a:extLst>
            </p:cNvPr>
            <p:cNvSpPr txBox="1"/>
            <p:nvPr/>
          </p:nvSpPr>
          <p:spPr>
            <a:xfrm>
              <a:off x="5187251" y="1840569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50210-CB77-9543-855D-12F8DB4EB74E}"/>
                </a:ext>
              </a:extLst>
            </p:cNvPr>
            <p:cNvSpPr txBox="1"/>
            <p:nvPr/>
          </p:nvSpPr>
          <p:spPr>
            <a:xfrm>
              <a:off x="5225900" y="296955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9" name="Double Bracket 18">
              <a:extLst>
                <a:ext uri="{FF2B5EF4-FFF2-40B4-BE49-F238E27FC236}">
                  <a16:creationId xmlns:a16="http://schemas.microsoft.com/office/drawing/2014/main" id="{5556AC3E-87C2-C54E-9AA8-A3779A1D53DA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F9F5C8-A5F8-9841-B669-C1DA9FAE327A}"/>
                </a:ext>
              </a:extLst>
            </p:cNvPr>
            <p:cNvSpPr txBox="1"/>
            <p:nvPr/>
          </p:nvSpPr>
          <p:spPr>
            <a:xfrm>
              <a:off x="6185708" y="2344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38CEBB-667B-5E44-BC41-426950F047D9}"/>
              </a:ext>
            </a:extLst>
          </p:cNvPr>
          <p:cNvGrpSpPr/>
          <p:nvPr/>
        </p:nvGrpSpPr>
        <p:grpSpPr>
          <a:xfrm>
            <a:off x="9628582" y="4898100"/>
            <a:ext cx="1298491" cy="1561648"/>
            <a:chOff x="4894737" y="1640541"/>
            <a:chExt cx="1207988" cy="2259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6B8D4D-1216-D347-B5F4-13AF11645BA9}"/>
                </a:ext>
              </a:extLst>
            </p:cNvPr>
            <p:cNvSpPr txBox="1"/>
            <p:nvPr/>
          </p:nvSpPr>
          <p:spPr>
            <a:xfrm>
              <a:off x="5234998" y="1861140"/>
              <a:ext cx="537107" cy="93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  <a:r>
                <a:rPr lang="en-US" sz="3600" baseline="-25000" dirty="0"/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754EB0-37A3-1C46-8889-FE2E588E966F}"/>
                </a:ext>
              </a:extLst>
            </p:cNvPr>
            <p:cNvSpPr txBox="1"/>
            <p:nvPr/>
          </p:nvSpPr>
          <p:spPr>
            <a:xfrm>
              <a:off x="5287381" y="2964652"/>
              <a:ext cx="537108" cy="93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0</a:t>
              </a:r>
              <a:endParaRPr lang="en-US" sz="3600" baseline="-25000" dirty="0"/>
            </a:p>
          </p:txBody>
        </p:sp>
        <p:sp>
          <p:nvSpPr>
            <p:cNvPr id="28" name="Double Bracket 27">
              <a:extLst>
                <a:ext uri="{FF2B5EF4-FFF2-40B4-BE49-F238E27FC236}">
                  <a16:creationId xmlns:a16="http://schemas.microsoft.com/office/drawing/2014/main" id="{BF244A4E-F9E5-F34C-B554-C5469C5E9977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99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achieve this with a matrix?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B7324B-FD3A-3848-B0E4-20DE873A96E5}"/>
              </a:ext>
            </a:extLst>
          </p:cNvPr>
          <p:cNvGrpSpPr/>
          <p:nvPr/>
        </p:nvGrpSpPr>
        <p:grpSpPr>
          <a:xfrm>
            <a:off x="5675682" y="2156038"/>
            <a:ext cx="607084" cy="576973"/>
            <a:chOff x="4817530" y="1639707"/>
            <a:chExt cx="607084" cy="576973"/>
          </a:xfrm>
        </p:grpSpPr>
        <p:sp>
          <p:nvSpPr>
            <p:cNvPr id="22" name="Round Single Corner of Rectangle 21">
              <a:extLst>
                <a:ext uri="{FF2B5EF4-FFF2-40B4-BE49-F238E27FC236}">
                  <a16:creationId xmlns:a16="http://schemas.microsoft.com/office/drawing/2014/main" id="{A2B2E34F-6B97-BE4C-88CD-7CC0FB312A12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ingle Corner of Rectangle 22">
              <a:extLst>
                <a:ext uri="{FF2B5EF4-FFF2-40B4-BE49-F238E27FC236}">
                  <a16:creationId xmlns:a16="http://schemas.microsoft.com/office/drawing/2014/main" id="{24486C21-C282-0047-AD44-873E48D60C80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 Single Corner of Rectangle 23">
              <a:extLst>
                <a:ext uri="{FF2B5EF4-FFF2-40B4-BE49-F238E27FC236}">
                  <a16:creationId xmlns:a16="http://schemas.microsoft.com/office/drawing/2014/main" id="{A20A794F-3152-F742-B516-E23B90776C0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ingle Corner of Rectangle 28">
              <a:extLst>
                <a:ext uri="{FF2B5EF4-FFF2-40B4-BE49-F238E27FC236}">
                  <a16:creationId xmlns:a16="http://schemas.microsoft.com/office/drawing/2014/main" id="{AE0613E0-2FDE-9647-8055-2E5A77E9E201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uble Bracket 29">
              <a:extLst>
                <a:ext uri="{FF2B5EF4-FFF2-40B4-BE49-F238E27FC236}">
                  <a16:creationId xmlns:a16="http://schemas.microsoft.com/office/drawing/2014/main" id="{AA02A165-4092-9642-8FAD-51E6A8A997EB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509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achieve this with a matrix?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B7324B-FD3A-3848-B0E4-20DE873A96E5}"/>
              </a:ext>
            </a:extLst>
          </p:cNvPr>
          <p:cNvGrpSpPr/>
          <p:nvPr/>
        </p:nvGrpSpPr>
        <p:grpSpPr>
          <a:xfrm>
            <a:off x="5675682" y="2156038"/>
            <a:ext cx="607084" cy="576973"/>
            <a:chOff x="4817530" y="1639707"/>
            <a:chExt cx="607084" cy="576973"/>
          </a:xfrm>
        </p:grpSpPr>
        <p:sp>
          <p:nvSpPr>
            <p:cNvPr id="22" name="Round Single Corner of Rectangle 21">
              <a:extLst>
                <a:ext uri="{FF2B5EF4-FFF2-40B4-BE49-F238E27FC236}">
                  <a16:creationId xmlns:a16="http://schemas.microsoft.com/office/drawing/2014/main" id="{A2B2E34F-6B97-BE4C-88CD-7CC0FB312A12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ingle Corner of Rectangle 22">
              <a:extLst>
                <a:ext uri="{FF2B5EF4-FFF2-40B4-BE49-F238E27FC236}">
                  <a16:creationId xmlns:a16="http://schemas.microsoft.com/office/drawing/2014/main" id="{24486C21-C282-0047-AD44-873E48D60C80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 Single Corner of Rectangle 23">
              <a:extLst>
                <a:ext uri="{FF2B5EF4-FFF2-40B4-BE49-F238E27FC236}">
                  <a16:creationId xmlns:a16="http://schemas.microsoft.com/office/drawing/2014/main" id="{A20A794F-3152-F742-B516-E23B90776C0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ingle Corner of Rectangle 28">
              <a:extLst>
                <a:ext uri="{FF2B5EF4-FFF2-40B4-BE49-F238E27FC236}">
                  <a16:creationId xmlns:a16="http://schemas.microsoft.com/office/drawing/2014/main" id="{AE0613E0-2FDE-9647-8055-2E5A77E9E201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uble Bracket 29">
              <a:extLst>
                <a:ext uri="{FF2B5EF4-FFF2-40B4-BE49-F238E27FC236}">
                  <a16:creationId xmlns:a16="http://schemas.microsoft.com/office/drawing/2014/main" id="{AA02A165-4092-9642-8FAD-51E6A8A997EB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BC15B7-1C89-D646-A465-4B56C908BAEC}"/>
              </a:ext>
            </a:extLst>
          </p:cNvPr>
          <p:cNvSpPr txBox="1"/>
          <p:nvPr/>
        </p:nvSpPr>
        <p:spPr>
          <a:xfrm>
            <a:off x="4332699" y="3889575"/>
            <a:ext cx="32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Ans: Not with a 2x2 matrix</a:t>
            </a:r>
          </a:p>
        </p:txBody>
      </p:sp>
    </p:spTree>
    <p:extLst>
      <p:ext uri="{BB962C8B-B14F-4D97-AF65-F5344CB8AC3E}">
        <p14:creationId xmlns:p14="http://schemas.microsoft.com/office/powerpoint/2010/main" val="195886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add a dimension?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B9B7D-85E1-4743-9EE8-4AD55A312026}"/>
              </a:ext>
            </a:extLst>
          </p:cNvPr>
          <p:cNvSpPr txBox="1"/>
          <p:nvPr/>
        </p:nvSpPr>
        <p:spPr>
          <a:xfrm>
            <a:off x="4347229" y="1920021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8B242-8AC2-D842-924D-C2D1AA5854A7}"/>
              </a:ext>
            </a:extLst>
          </p:cNvPr>
          <p:cNvSpPr txBox="1"/>
          <p:nvPr/>
        </p:nvSpPr>
        <p:spPr>
          <a:xfrm>
            <a:off x="4347229" y="302716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62ADC-5C24-DA4C-A078-A2B755D14060}"/>
              </a:ext>
            </a:extLst>
          </p:cNvPr>
          <p:cNvSpPr txBox="1"/>
          <p:nvPr/>
        </p:nvSpPr>
        <p:spPr>
          <a:xfrm>
            <a:off x="5510400" y="302716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CB2BB3-0E00-094B-8037-FCE204454C8C}"/>
              </a:ext>
            </a:extLst>
          </p:cNvPr>
          <p:cNvSpPr txBox="1"/>
          <p:nvPr/>
        </p:nvSpPr>
        <p:spPr>
          <a:xfrm>
            <a:off x="5516675" y="192537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77E38D54-C6FC-DF48-A17D-FC21B73DA5F6}"/>
              </a:ext>
            </a:extLst>
          </p:cNvPr>
          <p:cNvSpPr/>
          <p:nvPr/>
        </p:nvSpPr>
        <p:spPr>
          <a:xfrm>
            <a:off x="4019750" y="1698144"/>
            <a:ext cx="3522737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7D89D8-2F85-3344-BDC3-0ECDF38AF0A5}"/>
              </a:ext>
            </a:extLst>
          </p:cNvPr>
          <p:cNvSpPr txBox="1"/>
          <p:nvPr/>
        </p:nvSpPr>
        <p:spPr>
          <a:xfrm>
            <a:off x="8592061" y="1920021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B5B8E1-26FB-7D47-9A35-36776DB79BE4}"/>
              </a:ext>
            </a:extLst>
          </p:cNvPr>
          <p:cNvSpPr txBox="1"/>
          <p:nvPr/>
        </p:nvSpPr>
        <p:spPr>
          <a:xfrm>
            <a:off x="8605331" y="3027162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72125283-309C-F449-AA47-679A40B8C3AB}"/>
              </a:ext>
            </a:extLst>
          </p:cNvPr>
          <p:cNvSpPr/>
          <p:nvPr/>
        </p:nvSpPr>
        <p:spPr>
          <a:xfrm>
            <a:off x="8247337" y="1698144"/>
            <a:ext cx="1207988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BE46DA-EB95-5C4A-A4E8-CA546D4AC11F}"/>
              </a:ext>
            </a:extLst>
          </p:cNvPr>
          <p:cNvCxnSpPr>
            <a:cxnSpLocks/>
          </p:cNvCxnSpPr>
          <p:nvPr/>
        </p:nvCxnSpPr>
        <p:spPr>
          <a:xfrm flipV="1">
            <a:off x="8687719" y="5305849"/>
            <a:ext cx="122595" cy="2728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FCBFF71-15B5-0F49-9309-7FBFC5B5B559}"/>
              </a:ext>
            </a:extLst>
          </p:cNvPr>
          <p:cNvSpPr/>
          <p:nvPr/>
        </p:nvSpPr>
        <p:spPr>
          <a:xfrm>
            <a:off x="5679005" y="5318008"/>
            <a:ext cx="196322" cy="223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1BC61C-D54E-EC4C-8DC9-6F1512C430DC}"/>
              </a:ext>
            </a:extLst>
          </p:cNvPr>
          <p:cNvSpPr txBox="1"/>
          <p:nvPr/>
        </p:nvSpPr>
        <p:spPr>
          <a:xfrm>
            <a:off x="6630540" y="301192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F169D-70B5-E646-BB41-F74B182663DF}"/>
              </a:ext>
            </a:extLst>
          </p:cNvPr>
          <p:cNvSpPr txBox="1"/>
          <p:nvPr/>
        </p:nvSpPr>
        <p:spPr>
          <a:xfrm>
            <a:off x="6636815" y="191013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FFC37-BA9A-CE4F-BBC4-74BD28FC9933}"/>
              </a:ext>
            </a:extLst>
          </p:cNvPr>
          <p:cNvSpPr txBox="1"/>
          <p:nvPr/>
        </p:nvSpPr>
        <p:spPr>
          <a:xfrm>
            <a:off x="4347229" y="408296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7073CF-C8E2-2E4D-9225-C354498BF54E}"/>
              </a:ext>
            </a:extLst>
          </p:cNvPr>
          <p:cNvSpPr txBox="1"/>
          <p:nvPr/>
        </p:nvSpPr>
        <p:spPr>
          <a:xfrm>
            <a:off x="5510400" y="408296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7AD1C-0F90-514A-82EE-5ECF6DD6C5F0}"/>
              </a:ext>
            </a:extLst>
          </p:cNvPr>
          <p:cNvSpPr txBox="1"/>
          <p:nvPr/>
        </p:nvSpPr>
        <p:spPr>
          <a:xfrm>
            <a:off x="6630540" y="406772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i</a:t>
            </a:r>
            <a:endParaRPr lang="en-US" sz="3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D3277-9500-194A-8F34-306B7E8A1BAB}"/>
              </a:ext>
            </a:extLst>
          </p:cNvPr>
          <p:cNvSpPr txBox="1"/>
          <p:nvPr/>
        </p:nvSpPr>
        <p:spPr>
          <a:xfrm>
            <a:off x="8687719" y="4024061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4C7F94-DF8E-A44C-943A-432349993345}"/>
              </a:ext>
            </a:extLst>
          </p:cNvPr>
          <p:cNvSpPr txBox="1"/>
          <p:nvPr/>
        </p:nvSpPr>
        <p:spPr>
          <a:xfrm>
            <a:off x="8394131" y="56762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2D vectors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978C2E-526B-B546-8623-45EBAA44B31C}"/>
              </a:ext>
            </a:extLst>
          </p:cNvPr>
          <p:cNvSpPr txBox="1"/>
          <p:nvPr/>
        </p:nvSpPr>
        <p:spPr>
          <a:xfrm>
            <a:off x="5319966" y="573440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is 3x3</a:t>
            </a:r>
          </a:p>
        </p:txBody>
      </p:sp>
    </p:spTree>
    <p:extLst>
      <p:ext uri="{BB962C8B-B14F-4D97-AF65-F5344CB8AC3E}">
        <p14:creationId xmlns:p14="http://schemas.microsoft.com/office/powerpoint/2010/main" val="52403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4230-6A5C-FC8E-2500-30A41E2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2: Recap + Clarification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4D115A-279D-B202-B252-8DB21AB2EBDF}"/>
                  </a:ext>
                </a:extLst>
              </p14:cNvPr>
              <p14:cNvContentPartPr/>
              <p14:nvPr/>
            </p14:nvContentPartPr>
            <p14:xfrm>
              <a:off x="3547800" y="1459080"/>
              <a:ext cx="7162920" cy="4208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4D115A-279D-B202-B252-8DB21AB2EB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1600" y="1442880"/>
                <a:ext cx="7195320" cy="42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3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translation is possible as an operation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B95F5-AA57-6D4E-A37F-87847633B064}"/>
              </a:ext>
            </a:extLst>
          </p:cNvPr>
          <p:cNvSpPr txBox="1"/>
          <p:nvPr/>
        </p:nvSpPr>
        <p:spPr>
          <a:xfrm>
            <a:off x="2177464" y="1989764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FE115-9827-AA4C-A50D-AB9CBC1C8E78}"/>
              </a:ext>
            </a:extLst>
          </p:cNvPr>
          <p:cNvSpPr txBox="1"/>
          <p:nvPr/>
        </p:nvSpPr>
        <p:spPr>
          <a:xfrm>
            <a:off x="2177464" y="309690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0E852-A61E-964C-9D2D-0DBE022E1642}"/>
              </a:ext>
            </a:extLst>
          </p:cNvPr>
          <p:cNvSpPr txBox="1"/>
          <p:nvPr/>
        </p:nvSpPr>
        <p:spPr>
          <a:xfrm>
            <a:off x="3340635" y="309690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9D436-D57A-8948-BA9E-1A3BCD41C765}"/>
              </a:ext>
            </a:extLst>
          </p:cNvPr>
          <p:cNvSpPr txBox="1"/>
          <p:nvPr/>
        </p:nvSpPr>
        <p:spPr>
          <a:xfrm>
            <a:off x="3346910" y="1995118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106C7708-D803-D348-8942-7C7143AA9A0B}"/>
              </a:ext>
            </a:extLst>
          </p:cNvPr>
          <p:cNvSpPr/>
          <p:nvPr/>
        </p:nvSpPr>
        <p:spPr>
          <a:xfrm>
            <a:off x="1849985" y="1767887"/>
            <a:ext cx="3522737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C9348-F2F6-DF4E-93DB-CC7D62B7B30D}"/>
              </a:ext>
            </a:extLst>
          </p:cNvPr>
          <p:cNvSpPr txBox="1"/>
          <p:nvPr/>
        </p:nvSpPr>
        <p:spPr>
          <a:xfrm>
            <a:off x="6422296" y="1989764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AE89B-1A69-8E45-8B69-A2A3F1F86984}"/>
              </a:ext>
            </a:extLst>
          </p:cNvPr>
          <p:cNvSpPr txBox="1"/>
          <p:nvPr/>
        </p:nvSpPr>
        <p:spPr>
          <a:xfrm>
            <a:off x="6435566" y="3096905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F8A873E9-B56B-6440-8FAA-3AD0D3B35FD1}"/>
              </a:ext>
            </a:extLst>
          </p:cNvPr>
          <p:cNvSpPr/>
          <p:nvPr/>
        </p:nvSpPr>
        <p:spPr>
          <a:xfrm>
            <a:off x="6077572" y="1767887"/>
            <a:ext cx="1207988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3733D-0FA0-8F49-9F80-D7199B73A930}"/>
              </a:ext>
            </a:extLst>
          </p:cNvPr>
          <p:cNvSpPr txBox="1"/>
          <p:nvPr/>
        </p:nvSpPr>
        <p:spPr>
          <a:xfrm>
            <a:off x="4340999" y="3081665"/>
            <a:ext cx="57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r>
              <a:rPr lang="en-US" sz="3600" baseline="-25000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1AB20-EE94-3349-8086-EB81EDA2202F}"/>
              </a:ext>
            </a:extLst>
          </p:cNvPr>
          <p:cNvSpPr txBox="1"/>
          <p:nvPr/>
        </p:nvSpPr>
        <p:spPr>
          <a:xfrm>
            <a:off x="4347272" y="1979878"/>
            <a:ext cx="57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r>
              <a:rPr lang="en-US" sz="3600" baseline="-25000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82760-CD41-E644-89FC-935B3DD7C6C1}"/>
              </a:ext>
            </a:extLst>
          </p:cNvPr>
          <p:cNvSpPr txBox="1"/>
          <p:nvPr/>
        </p:nvSpPr>
        <p:spPr>
          <a:xfrm>
            <a:off x="2177464" y="415270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812200-5413-3941-B7DD-C169B2F68FB4}"/>
              </a:ext>
            </a:extLst>
          </p:cNvPr>
          <p:cNvSpPr txBox="1"/>
          <p:nvPr/>
        </p:nvSpPr>
        <p:spPr>
          <a:xfrm>
            <a:off x="3340635" y="415270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D133E-3ED3-0A4F-A9D0-F6AA671A6231}"/>
              </a:ext>
            </a:extLst>
          </p:cNvPr>
          <p:cNvSpPr txBox="1"/>
          <p:nvPr/>
        </p:nvSpPr>
        <p:spPr>
          <a:xfrm>
            <a:off x="4460775" y="413746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92F8B9-A7E2-FF45-B51B-6017924ACDEF}"/>
              </a:ext>
            </a:extLst>
          </p:cNvPr>
          <p:cNvSpPr txBox="1"/>
          <p:nvPr/>
        </p:nvSpPr>
        <p:spPr>
          <a:xfrm>
            <a:off x="6517954" y="4093804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CDBCF7-E068-AB44-888F-8B99F6924FBD}"/>
              </a:ext>
            </a:extLst>
          </p:cNvPr>
          <p:cNvSpPr txBox="1"/>
          <p:nvPr/>
        </p:nvSpPr>
        <p:spPr>
          <a:xfrm>
            <a:off x="7875900" y="308166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B292325B-BA89-9A4C-A21E-3F48B054BA69}"/>
              </a:ext>
            </a:extLst>
          </p:cNvPr>
          <p:cNvSpPr/>
          <p:nvPr/>
        </p:nvSpPr>
        <p:spPr>
          <a:xfrm>
            <a:off x="8616163" y="1767886"/>
            <a:ext cx="1666962" cy="316057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0B545-5808-0C46-B890-5EA8B40E8BE7}"/>
              </a:ext>
            </a:extLst>
          </p:cNvPr>
          <p:cNvSpPr txBox="1"/>
          <p:nvPr/>
        </p:nvSpPr>
        <p:spPr>
          <a:xfrm>
            <a:off x="8756544" y="3081665"/>
            <a:ext cx="134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 + c</a:t>
            </a:r>
            <a:r>
              <a:rPr lang="en-US" sz="3600" baseline="-25000" dirty="0"/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70282C-B96E-4D4C-A2F4-FF5E15D4D6AE}"/>
              </a:ext>
            </a:extLst>
          </p:cNvPr>
          <p:cNvSpPr txBox="1"/>
          <p:nvPr/>
        </p:nvSpPr>
        <p:spPr>
          <a:xfrm>
            <a:off x="8756543" y="1979878"/>
            <a:ext cx="1378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 + c</a:t>
            </a:r>
            <a:r>
              <a:rPr lang="en-US" sz="3600" baseline="-25000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F0F68-7CE7-644A-9B3E-EF71B73053F3}"/>
              </a:ext>
            </a:extLst>
          </p:cNvPr>
          <p:cNvSpPr txBox="1"/>
          <p:nvPr/>
        </p:nvSpPr>
        <p:spPr>
          <a:xfrm>
            <a:off x="9206502" y="413746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A1B494-4B52-4C4E-4F0E-510804E9593A}"/>
                  </a:ext>
                </a:extLst>
              </p14:cNvPr>
              <p14:cNvContentPartPr/>
              <p14:nvPr/>
            </p14:nvContentPartPr>
            <p14:xfrm>
              <a:off x="4292280" y="2094480"/>
              <a:ext cx="866880" cy="1766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A1B494-4B52-4C4E-4F0E-510804E959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6080" y="2078280"/>
                <a:ext cx="899280" cy="179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945034" y="2077850"/>
            <a:ext cx="7613544" cy="3895404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3D homogenous space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2D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60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0864" y="1549275"/>
            <a:ext cx="7613544" cy="3895404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3D homogenous space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2D space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9614376" y="2005672"/>
            <a:ext cx="0" cy="142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9531393" y="3337126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8388114" y="3277639"/>
            <a:ext cx="1290514" cy="148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8808154" y="3656828"/>
            <a:ext cx="2162505" cy="97331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9622516" y="3346725"/>
            <a:ext cx="1230387" cy="158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10804812" y="4877729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253207" y="4172002"/>
            <a:ext cx="563421" cy="7165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9606627" y="3337127"/>
            <a:ext cx="275031" cy="3197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10197367" y="408924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10576882" y="48751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10278050" y="3852301"/>
            <a:ext cx="165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8731195" y="4346174"/>
            <a:ext cx="11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9310300" y="2002132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8199261" y="4710274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F80149-588F-8CB5-9672-8B21894530C4}"/>
                  </a:ext>
                </a:extLst>
              </p14:cNvPr>
              <p14:cNvContentPartPr/>
              <p14:nvPr/>
            </p14:nvContentPartPr>
            <p14:xfrm>
              <a:off x="475560" y="3370680"/>
              <a:ext cx="11106000" cy="3282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F80149-588F-8CB5-9672-8B21894530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60" y="3354480"/>
                <a:ext cx="1114380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035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0864" y="1549275"/>
            <a:ext cx="7202972" cy="3325837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endParaRPr lang="en-US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9614376" y="2005672"/>
            <a:ext cx="0" cy="142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9531393" y="3337126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8388114" y="3277639"/>
            <a:ext cx="1290514" cy="148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8808154" y="3656828"/>
            <a:ext cx="2162505" cy="97331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9622516" y="3346725"/>
            <a:ext cx="1230387" cy="158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10804812" y="4877729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253207" y="4172002"/>
            <a:ext cx="563421" cy="7165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9606627" y="3337127"/>
            <a:ext cx="275031" cy="3197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10197367" y="408924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10576882" y="48751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10278050" y="3852301"/>
            <a:ext cx="165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8731195" y="4346174"/>
            <a:ext cx="11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9310300" y="2002132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8199261" y="4710274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A10FD660-ED2E-07A3-7AAD-961D5BD7CF62}"/>
              </a:ext>
            </a:extLst>
          </p:cNvPr>
          <p:cNvSpPr/>
          <p:nvPr/>
        </p:nvSpPr>
        <p:spPr>
          <a:xfrm>
            <a:off x="1985896" y="4847644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3E13655F-B493-F8EC-C2B5-6D2F7CBF694B}"/>
              </a:ext>
            </a:extLst>
          </p:cNvPr>
          <p:cNvSpPr/>
          <p:nvPr/>
        </p:nvSpPr>
        <p:spPr>
          <a:xfrm>
            <a:off x="2115797" y="545106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0" name="Round Single Corner of Rectangle 19">
            <a:extLst>
              <a:ext uri="{FF2B5EF4-FFF2-40B4-BE49-F238E27FC236}">
                <a16:creationId xmlns:a16="http://schemas.microsoft.com/office/drawing/2014/main" id="{2B398AF6-AB7D-2785-CC91-FD235CA1516C}"/>
              </a:ext>
            </a:extLst>
          </p:cNvPr>
          <p:cNvSpPr/>
          <p:nvPr/>
        </p:nvSpPr>
        <p:spPr>
          <a:xfrm>
            <a:off x="2123231" y="5871071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131A6DE8-4AF2-15CD-C1D1-16D6A4AB3A1C}"/>
              </a:ext>
            </a:extLst>
          </p:cNvPr>
          <p:cNvSpPr/>
          <p:nvPr/>
        </p:nvSpPr>
        <p:spPr>
          <a:xfrm>
            <a:off x="2111465" y="4989463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8" name="Double Bracket 37">
            <a:extLst>
              <a:ext uri="{FF2B5EF4-FFF2-40B4-BE49-F238E27FC236}">
                <a16:creationId xmlns:a16="http://schemas.microsoft.com/office/drawing/2014/main" id="{8EC8AB5F-5FA7-226D-B140-67A4A47B8C8A}"/>
              </a:ext>
            </a:extLst>
          </p:cNvPr>
          <p:cNvSpPr/>
          <p:nvPr/>
        </p:nvSpPr>
        <p:spPr>
          <a:xfrm>
            <a:off x="3536648" y="4847644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18A4DF17-E493-47C9-F8F2-8D1AD6BE8BFA}"/>
              </a:ext>
            </a:extLst>
          </p:cNvPr>
          <p:cNvSpPr/>
          <p:nvPr/>
        </p:nvSpPr>
        <p:spPr>
          <a:xfrm>
            <a:off x="3666549" y="545106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2y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202E7CEF-FB1E-A418-41C6-E4CB90A3109E}"/>
              </a:ext>
            </a:extLst>
          </p:cNvPr>
          <p:cNvSpPr/>
          <p:nvPr/>
        </p:nvSpPr>
        <p:spPr>
          <a:xfrm>
            <a:off x="3673983" y="5871071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5" name="Round Single Corner of Rectangle 44">
            <a:extLst>
              <a:ext uri="{FF2B5EF4-FFF2-40B4-BE49-F238E27FC236}">
                <a16:creationId xmlns:a16="http://schemas.microsoft.com/office/drawing/2014/main" id="{97641CD3-3518-CBD7-7C87-5189EBDCE35A}"/>
              </a:ext>
            </a:extLst>
          </p:cNvPr>
          <p:cNvSpPr/>
          <p:nvPr/>
        </p:nvSpPr>
        <p:spPr>
          <a:xfrm>
            <a:off x="3662217" y="4989463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2x</a:t>
            </a:r>
          </a:p>
        </p:txBody>
      </p:sp>
      <p:sp>
        <p:nvSpPr>
          <p:cNvPr id="46" name="Double Bracket 45">
            <a:extLst>
              <a:ext uri="{FF2B5EF4-FFF2-40B4-BE49-F238E27FC236}">
                <a16:creationId xmlns:a16="http://schemas.microsoft.com/office/drawing/2014/main" id="{53D9CBD4-F9BC-3FD7-1A23-CDBFA05ABFDA}"/>
              </a:ext>
            </a:extLst>
          </p:cNvPr>
          <p:cNvSpPr/>
          <p:nvPr/>
        </p:nvSpPr>
        <p:spPr>
          <a:xfrm>
            <a:off x="5052578" y="4844781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 Single Corner of Rectangle 46">
            <a:extLst>
              <a:ext uri="{FF2B5EF4-FFF2-40B4-BE49-F238E27FC236}">
                <a16:creationId xmlns:a16="http://schemas.microsoft.com/office/drawing/2014/main" id="{8EA55540-D22C-C96B-9038-352AF46C8FE8}"/>
              </a:ext>
            </a:extLst>
          </p:cNvPr>
          <p:cNvSpPr/>
          <p:nvPr/>
        </p:nvSpPr>
        <p:spPr>
          <a:xfrm>
            <a:off x="5182479" y="5448205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3y</a:t>
            </a:r>
          </a:p>
        </p:txBody>
      </p:sp>
      <p:sp>
        <p:nvSpPr>
          <p:cNvPr id="48" name="Round Single Corner of Rectangle 47">
            <a:extLst>
              <a:ext uri="{FF2B5EF4-FFF2-40B4-BE49-F238E27FC236}">
                <a16:creationId xmlns:a16="http://schemas.microsoft.com/office/drawing/2014/main" id="{FD9E7967-1564-E1CE-75C2-1D6D00F15268}"/>
              </a:ext>
            </a:extLst>
          </p:cNvPr>
          <p:cNvSpPr/>
          <p:nvPr/>
        </p:nvSpPr>
        <p:spPr>
          <a:xfrm>
            <a:off x="5189913" y="586820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9" name="Round Single Corner of Rectangle 48">
            <a:extLst>
              <a:ext uri="{FF2B5EF4-FFF2-40B4-BE49-F238E27FC236}">
                <a16:creationId xmlns:a16="http://schemas.microsoft.com/office/drawing/2014/main" id="{C9CAE935-BCF9-37ED-1A89-08423C9738E2}"/>
              </a:ext>
            </a:extLst>
          </p:cNvPr>
          <p:cNvSpPr/>
          <p:nvPr/>
        </p:nvSpPr>
        <p:spPr>
          <a:xfrm>
            <a:off x="5178147" y="4986600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3x</a:t>
            </a:r>
          </a:p>
        </p:txBody>
      </p:sp>
      <p:sp>
        <p:nvSpPr>
          <p:cNvPr id="50" name="Double Bracket 49">
            <a:extLst>
              <a:ext uri="{FF2B5EF4-FFF2-40B4-BE49-F238E27FC236}">
                <a16:creationId xmlns:a16="http://schemas.microsoft.com/office/drawing/2014/main" id="{52E7187F-8703-5FA3-50BC-743C96AF1E75}"/>
              </a:ext>
            </a:extLst>
          </p:cNvPr>
          <p:cNvSpPr/>
          <p:nvPr/>
        </p:nvSpPr>
        <p:spPr>
          <a:xfrm>
            <a:off x="6568508" y="4841918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 Single Corner of Rectangle 50">
            <a:extLst>
              <a:ext uri="{FF2B5EF4-FFF2-40B4-BE49-F238E27FC236}">
                <a16:creationId xmlns:a16="http://schemas.microsoft.com/office/drawing/2014/main" id="{0925DB9E-3922-FD5B-F310-8243E0D7A088}"/>
              </a:ext>
            </a:extLst>
          </p:cNvPr>
          <p:cNvSpPr/>
          <p:nvPr/>
        </p:nvSpPr>
        <p:spPr>
          <a:xfrm>
            <a:off x="6698409" y="5445342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4y</a:t>
            </a:r>
          </a:p>
        </p:txBody>
      </p:sp>
      <p:sp>
        <p:nvSpPr>
          <p:cNvPr id="52" name="Round Single Corner of Rectangle 51">
            <a:extLst>
              <a:ext uri="{FF2B5EF4-FFF2-40B4-BE49-F238E27FC236}">
                <a16:creationId xmlns:a16="http://schemas.microsoft.com/office/drawing/2014/main" id="{23DFA5C4-DDCC-D25D-8A0E-51A648308C30}"/>
              </a:ext>
            </a:extLst>
          </p:cNvPr>
          <p:cNvSpPr/>
          <p:nvPr/>
        </p:nvSpPr>
        <p:spPr>
          <a:xfrm>
            <a:off x="6705843" y="5865345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3" name="Round Single Corner of Rectangle 52">
            <a:extLst>
              <a:ext uri="{FF2B5EF4-FFF2-40B4-BE49-F238E27FC236}">
                <a16:creationId xmlns:a16="http://schemas.microsoft.com/office/drawing/2014/main" id="{D7FD2629-A0AE-C7EC-67F3-5633AF79FF65}"/>
              </a:ext>
            </a:extLst>
          </p:cNvPr>
          <p:cNvSpPr/>
          <p:nvPr/>
        </p:nvSpPr>
        <p:spPr>
          <a:xfrm>
            <a:off x="6694077" y="4983737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991D88-F2BB-013E-7A33-7E2E984CEC28}"/>
              </a:ext>
            </a:extLst>
          </p:cNvPr>
          <p:cNvSpPr txBox="1"/>
          <p:nvPr/>
        </p:nvSpPr>
        <p:spPr>
          <a:xfrm>
            <a:off x="2946067" y="5374140"/>
            <a:ext cx="5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B6C3CE-29E7-1988-BCE5-699A527099E7}"/>
              </a:ext>
            </a:extLst>
          </p:cNvPr>
          <p:cNvSpPr txBox="1"/>
          <p:nvPr/>
        </p:nvSpPr>
        <p:spPr>
          <a:xfrm>
            <a:off x="4484949" y="5377544"/>
            <a:ext cx="44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03BA8-BDC5-99F8-0589-C6E7D8450185}"/>
              </a:ext>
            </a:extLst>
          </p:cNvPr>
          <p:cNvSpPr txBox="1"/>
          <p:nvPr/>
        </p:nvSpPr>
        <p:spPr>
          <a:xfrm>
            <a:off x="6023830" y="5380948"/>
            <a:ext cx="4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6A8B17-E6BA-3F4D-88ED-81FDE252C6FB}"/>
              </a:ext>
            </a:extLst>
          </p:cNvPr>
          <p:cNvSpPr txBox="1"/>
          <p:nvPr/>
        </p:nvSpPr>
        <p:spPr>
          <a:xfrm>
            <a:off x="7378222" y="5333424"/>
            <a:ext cx="4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679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operations are possible now?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A653D-33DF-044D-B09F-3660A812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24" t="8170" r="26144" b="8624"/>
          <a:stretch/>
        </p:blipFill>
        <p:spPr>
          <a:xfrm>
            <a:off x="3998561" y="1095958"/>
            <a:ext cx="5230680" cy="544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D1D92-6C8B-8F4A-A608-9C1CEA2D7A8F}"/>
              </a:ext>
            </a:extLst>
          </p:cNvPr>
          <p:cNvSpPr/>
          <p:nvPr/>
        </p:nvSpPr>
        <p:spPr>
          <a:xfrm>
            <a:off x="3822915" y="651704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3"/>
              </a:rPr>
              <a:t>https://staff.fnwi.uva.nl/r.vandenboomgaard/IPCV20162017/LectureNotes/MATH/homogenous.html#sec-homogeneous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9466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Remind you of a camera sensor plane?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5854203" y="1438895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5730430" y="3424816"/>
            <a:ext cx="311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4025180" y="3336089"/>
            <a:ext cx="1924857" cy="221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4651688" y="3901666"/>
            <a:ext cx="3225470" cy="1451734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5866344" y="3439134"/>
            <a:ext cx="1835175" cy="2367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7629790" y="5722693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</p:cNvCxnSpPr>
          <p:nvPr/>
        </p:nvCxnSpPr>
        <p:spPr>
          <a:xfrm>
            <a:off x="6807047" y="4670070"/>
            <a:ext cx="840367" cy="106877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5842645" y="3424818"/>
            <a:ext cx="410221" cy="47684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6723759" y="4546629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7750132" y="5554810"/>
            <a:ext cx="1363867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6828604" y="4379199"/>
            <a:ext cx="2462630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4583395" y="5030592"/>
            <a:ext cx="172752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5400661" y="1433615"/>
            <a:ext cx="104418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3743498" y="5472926"/>
            <a:ext cx="104418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170D018-02AA-EB49-8DDC-D9E26FF5C496}"/>
              </a:ext>
            </a:extLst>
          </p:cNvPr>
          <p:cNvSpPr/>
          <p:nvPr/>
        </p:nvSpPr>
        <p:spPr>
          <a:xfrm>
            <a:off x="5545875" y="5478446"/>
            <a:ext cx="2211027" cy="992096"/>
          </a:xfrm>
          <a:custGeom>
            <a:avLst/>
            <a:gdLst>
              <a:gd name="connsiteX0" fmla="*/ 2156783 w 2211027"/>
              <a:gd name="connsiteY0" fmla="*/ 286923 h 992096"/>
              <a:gd name="connsiteX1" fmla="*/ 1753827 w 2211027"/>
              <a:gd name="connsiteY1" fmla="*/ 205 h 992096"/>
              <a:gd name="connsiteX2" fmla="*/ 893671 w 2211027"/>
              <a:gd name="connsiteY2" fmla="*/ 325669 h 992096"/>
              <a:gd name="connsiteX3" fmla="*/ 64511 w 2211027"/>
              <a:gd name="connsiteY3" fmla="*/ 178435 h 992096"/>
              <a:gd name="connsiteX4" fmla="*/ 180749 w 2211027"/>
              <a:gd name="connsiteY4" fmla="*/ 751873 h 992096"/>
              <a:gd name="connsiteX5" fmla="*/ 1180389 w 2211027"/>
              <a:gd name="connsiteY5" fmla="*/ 658883 h 992096"/>
              <a:gd name="connsiteX6" fmla="*/ 2211027 w 2211027"/>
              <a:gd name="connsiteY6" fmla="*/ 992096 h 99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1027" h="992096">
                <a:moveTo>
                  <a:pt x="2156783" y="286923"/>
                </a:moveTo>
                <a:cubicBezTo>
                  <a:pt x="2060564" y="140335"/>
                  <a:pt x="1964346" y="-6253"/>
                  <a:pt x="1753827" y="205"/>
                </a:cubicBezTo>
                <a:cubicBezTo>
                  <a:pt x="1543308" y="6663"/>
                  <a:pt x="1175224" y="295964"/>
                  <a:pt x="893671" y="325669"/>
                </a:cubicBezTo>
                <a:cubicBezTo>
                  <a:pt x="612118" y="355374"/>
                  <a:pt x="183331" y="107401"/>
                  <a:pt x="64511" y="178435"/>
                </a:cubicBezTo>
                <a:cubicBezTo>
                  <a:pt x="-54309" y="249469"/>
                  <a:pt x="-5231" y="671798"/>
                  <a:pt x="180749" y="751873"/>
                </a:cubicBezTo>
                <a:cubicBezTo>
                  <a:pt x="366729" y="831948"/>
                  <a:pt x="842009" y="618846"/>
                  <a:pt x="1180389" y="658883"/>
                </a:cubicBezTo>
                <a:cubicBezTo>
                  <a:pt x="1518769" y="698920"/>
                  <a:pt x="1864898" y="845508"/>
                  <a:pt x="2211027" y="99209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67B6EBA-C98F-2744-BEAF-5FE00795AEB1}"/>
              </a:ext>
            </a:extLst>
          </p:cNvPr>
          <p:cNvSpPr/>
          <p:nvPr/>
        </p:nvSpPr>
        <p:spPr>
          <a:xfrm>
            <a:off x="5464048" y="4485049"/>
            <a:ext cx="1336929" cy="599885"/>
          </a:xfrm>
          <a:custGeom>
            <a:avLst/>
            <a:gdLst>
              <a:gd name="connsiteX0" fmla="*/ 2156783 w 2211027"/>
              <a:gd name="connsiteY0" fmla="*/ 286923 h 992096"/>
              <a:gd name="connsiteX1" fmla="*/ 1753827 w 2211027"/>
              <a:gd name="connsiteY1" fmla="*/ 205 h 992096"/>
              <a:gd name="connsiteX2" fmla="*/ 893671 w 2211027"/>
              <a:gd name="connsiteY2" fmla="*/ 325669 h 992096"/>
              <a:gd name="connsiteX3" fmla="*/ 64511 w 2211027"/>
              <a:gd name="connsiteY3" fmla="*/ 178435 h 992096"/>
              <a:gd name="connsiteX4" fmla="*/ 180749 w 2211027"/>
              <a:gd name="connsiteY4" fmla="*/ 751873 h 992096"/>
              <a:gd name="connsiteX5" fmla="*/ 1180389 w 2211027"/>
              <a:gd name="connsiteY5" fmla="*/ 658883 h 992096"/>
              <a:gd name="connsiteX6" fmla="*/ 2211027 w 2211027"/>
              <a:gd name="connsiteY6" fmla="*/ 992096 h 99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1027" h="992096">
                <a:moveTo>
                  <a:pt x="2156783" y="286923"/>
                </a:moveTo>
                <a:cubicBezTo>
                  <a:pt x="2060564" y="140335"/>
                  <a:pt x="1964346" y="-6253"/>
                  <a:pt x="1753827" y="205"/>
                </a:cubicBezTo>
                <a:cubicBezTo>
                  <a:pt x="1543308" y="6663"/>
                  <a:pt x="1175224" y="295964"/>
                  <a:pt x="893671" y="325669"/>
                </a:cubicBezTo>
                <a:cubicBezTo>
                  <a:pt x="612118" y="355374"/>
                  <a:pt x="183331" y="107401"/>
                  <a:pt x="64511" y="178435"/>
                </a:cubicBezTo>
                <a:cubicBezTo>
                  <a:pt x="-54309" y="249469"/>
                  <a:pt x="-5231" y="671798"/>
                  <a:pt x="180749" y="751873"/>
                </a:cubicBezTo>
                <a:cubicBezTo>
                  <a:pt x="366729" y="831948"/>
                  <a:pt x="842009" y="618846"/>
                  <a:pt x="1180389" y="658883"/>
                </a:cubicBezTo>
                <a:cubicBezTo>
                  <a:pt x="1518769" y="698920"/>
                  <a:pt x="1864898" y="845508"/>
                  <a:pt x="2211027" y="992096"/>
                </a:cubicBezTo>
              </a:path>
            </a:pathLst>
          </a:custGeom>
          <a:ln>
            <a:solidFill>
              <a:srgbClr val="FFFF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DDF6E-1D11-E5B7-FD41-68D72B8DC092}"/>
              </a:ext>
            </a:extLst>
          </p:cNvPr>
          <p:cNvSpPr txBox="1"/>
          <p:nvPr/>
        </p:nvSpPr>
        <p:spPr>
          <a:xfrm>
            <a:off x="3144115" y="887667"/>
            <a:ext cx="660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Yes, if the camera is at the origin looking down the Z-axis</a:t>
            </a:r>
          </a:p>
        </p:txBody>
      </p:sp>
    </p:spTree>
    <p:extLst>
      <p:ext uri="{BB962C8B-B14F-4D97-AF65-F5344CB8AC3E}">
        <p14:creationId xmlns:p14="http://schemas.microsoft.com/office/powerpoint/2010/main" val="1828818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7087-E77E-5E41-9C6B-CE48A331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pinhole camera 3D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96D3C5-21B3-8646-BA35-5FDB9B234A4E}"/>
              </a:ext>
            </a:extLst>
          </p:cNvPr>
          <p:cNvCxnSpPr>
            <a:cxnSpLocks/>
          </p:cNvCxnSpPr>
          <p:nvPr/>
        </p:nvCxnSpPr>
        <p:spPr>
          <a:xfrm flipV="1">
            <a:off x="4482002" y="2035579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D41017-AC2B-7C48-8C6E-31F408534DCC}"/>
              </a:ext>
            </a:extLst>
          </p:cNvPr>
          <p:cNvSpPr txBox="1"/>
          <p:nvPr/>
        </p:nvSpPr>
        <p:spPr>
          <a:xfrm>
            <a:off x="4224174" y="1731780"/>
            <a:ext cx="36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71208E-912F-7648-9A38-802694CE7588}"/>
              </a:ext>
            </a:extLst>
          </p:cNvPr>
          <p:cNvCxnSpPr>
            <a:cxnSpLocks/>
          </p:cNvCxnSpPr>
          <p:nvPr/>
        </p:nvCxnSpPr>
        <p:spPr>
          <a:xfrm>
            <a:off x="3110288" y="3595607"/>
            <a:ext cx="617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E2F5B2F-6B10-BE4D-9AAF-1B8EBCDB7A1A}"/>
              </a:ext>
            </a:extLst>
          </p:cNvPr>
          <p:cNvSpPr/>
          <p:nvPr/>
        </p:nvSpPr>
        <p:spPr>
          <a:xfrm>
            <a:off x="3269250" y="1990651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62DDD-7CC8-4A48-9EF9-58E5E433FE3C}"/>
              </a:ext>
            </a:extLst>
          </p:cNvPr>
          <p:cNvSpPr txBox="1"/>
          <p:nvPr/>
        </p:nvSpPr>
        <p:spPr>
          <a:xfrm>
            <a:off x="8867752" y="3531960"/>
            <a:ext cx="34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0F9AA8-B19B-AC43-B9FF-95F3FCC48A9D}"/>
              </a:ext>
            </a:extLst>
          </p:cNvPr>
          <p:cNvSpPr/>
          <p:nvPr/>
        </p:nvSpPr>
        <p:spPr>
          <a:xfrm>
            <a:off x="8515054" y="2128999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FBD19E-A0AE-2547-8BCA-6BD42283EDCE}"/>
              </a:ext>
            </a:extLst>
          </p:cNvPr>
          <p:cNvCxnSpPr>
            <a:cxnSpLocks/>
          </p:cNvCxnSpPr>
          <p:nvPr/>
        </p:nvCxnSpPr>
        <p:spPr>
          <a:xfrm flipH="1">
            <a:off x="3310553" y="2211433"/>
            <a:ext cx="5222125" cy="17955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06873C-7441-E648-B61A-EB7F0EF9154C}"/>
                  </a:ext>
                </a:extLst>
              </p:cNvPr>
              <p:cNvSpPr txBox="1"/>
              <p:nvPr/>
            </p:nvSpPr>
            <p:spPr>
              <a:xfrm>
                <a:off x="8677257" y="2005136"/>
                <a:ext cx="866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06873C-7441-E648-B61A-EB7F0EF9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257" y="2005136"/>
                <a:ext cx="866519" cy="276999"/>
              </a:xfrm>
              <a:prstGeom prst="rect">
                <a:avLst/>
              </a:prstGeom>
              <a:blipFill>
                <a:blip r:embed="rId2"/>
                <a:stretch>
                  <a:fillRect l="-8696" r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994DEA1B-11BC-6C42-A501-6193F1A9B8C2}"/>
              </a:ext>
            </a:extLst>
          </p:cNvPr>
          <p:cNvSpPr/>
          <p:nvPr/>
        </p:nvSpPr>
        <p:spPr>
          <a:xfrm>
            <a:off x="3229731" y="3963554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8664E3-FDBC-4341-AE91-B25D6954EF7C}"/>
              </a:ext>
            </a:extLst>
          </p:cNvPr>
          <p:cNvSpPr/>
          <p:nvPr/>
        </p:nvSpPr>
        <p:spPr>
          <a:xfrm>
            <a:off x="4404590" y="3534754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ACDEC-4C05-7B43-AFAE-C16C8B41AC2D}"/>
              </a:ext>
            </a:extLst>
          </p:cNvPr>
          <p:cNvSpPr txBox="1"/>
          <p:nvPr/>
        </p:nvSpPr>
        <p:spPr>
          <a:xfrm>
            <a:off x="4470583" y="3567233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6D4236-F0F1-2E47-84FA-59E9E9587917}"/>
              </a:ext>
            </a:extLst>
          </p:cNvPr>
          <p:cNvCxnSpPr/>
          <p:nvPr/>
        </p:nvCxnSpPr>
        <p:spPr>
          <a:xfrm>
            <a:off x="3387966" y="2839289"/>
            <a:ext cx="10166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34EB1B-C5AF-334B-AC12-D0C165E1DBF4}"/>
                  </a:ext>
                </a:extLst>
              </p:cNvPr>
              <p:cNvSpPr txBox="1"/>
              <p:nvPr/>
            </p:nvSpPr>
            <p:spPr>
              <a:xfrm>
                <a:off x="3798465" y="2633199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34EB1B-C5AF-334B-AC12-D0C165E1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65" y="2633199"/>
                <a:ext cx="192681" cy="276999"/>
              </a:xfrm>
              <a:prstGeom prst="rect">
                <a:avLst/>
              </a:prstGeom>
              <a:blipFill>
                <a:blip r:embed="rId3"/>
                <a:stretch>
                  <a:fillRect l="-43750" t="-4545" r="-3750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34BC73-48EC-ED45-B3D6-2DBE0F8296DE}"/>
                  </a:ext>
                </a:extLst>
              </p:cNvPr>
              <p:cNvSpPr txBox="1"/>
              <p:nvPr/>
            </p:nvSpPr>
            <p:spPr>
              <a:xfrm>
                <a:off x="1302563" y="3557122"/>
                <a:ext cx="189417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34BC73-48EC-ED45-B3D6-2DBE0F829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3" y="3557122"/>
                <a:ext cx="1894172" cy="516745"/>
              </a:xfrm>
              <a:prstGeom prst="rect">
                <a:avLst/>
              </a:prstGeom>
              <a:blipFill>
                <a:blip r:embed="rId4"/>
                <a:stretch>
                  <a:fillRect l="-4000" t="-2439" r="-4000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5EB1839-FDDF-BF41-AFFB-2550C1ADBE77}"/>
              </a:ext>
            </a:extLst>
          </p:cNvPr>
          <p:cNvSpPr txBox="1"/>
          <p:nvPr/>
        </p:nvSpPr>
        <p:spPr>
          <a:xfrm>
            <a:off x="2555777" y="1593280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E5C1F4-0B3E-AA48-9D0A-7B67F6AC45AB}"/>
              </a:ext>
            </a:extLst>
          </p:cNvPr>
          <p:cNvSpPr txBox="1"/>
          <p:nvPr/>
        </p:nvSpPr>
        <p:spPr>
          <a:xfrm>
            <a:off x="4404589" y="1140078"/>
            <a:ext cx="33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 </a:t>
            </a:r>
            <a:r>
              <a:rPr lang="en-US" dirty="0"/>
              <a:t>is in the same units as X,Y,Z</a:t>
            </a:r>
            <a:endParaRPr lang="en-US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C5B052-4415-5F44-A7F2-7A3562E09D7A}"/>
              </a:ext>
            </a:extLst>
          </p:cNvPr>
          <p:cNvSpPr txBox="1"/>
          <p:nvPr/>
        </p:nvSpPr>
        <p:spPr>
          <a:xfrm>
            <a:off x="8546164" y="2295466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8D82F4-11BB-CB42-8670-0B3DA026B9B5}"/>
              </a:ext>
            </a:extLst>
          </p:cNvPr>
          <p:cNvSpPr txBox="1"/>
          <p:nvPr/>
        </p:nvSpPr>
        <p:spPr>
          <a:xfrm>
            <a:off x="2675749" y="1324744"/>
            <a:ext cx="4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F1B998-AEDB-9625-2167-46702E28113A}"/>
                  </a:ext>
                </a:extLst>
              </p14:cNvPr>
              <p14:cNvContentPartPr/>
              <p14:nvPr/>
            </p14:nvContentPartPr>
            <p14:xfrm>
              <a:off x="1369800" y="1902960"/>
              <a:ext cx="8542080" cy="3072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F1B998-AEDB-9625-2167-46702E2811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3600" y="1881360"/>
                <a:ext cx="8579880" cy="31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30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7087-E77E-5E41-9C6B-CE48A331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vs virtual pinhole model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587286-DC5A-3542-8378-9565429831CC}"/>
              </a:ext>
            </a:extLst>
          </p:cNvPr>
          <p:cNvCxnSpPr>
            <a:cxnSpLocks/>
          </p:cNvCxnSpPr>
          <p:nvPr/>
        </p:nvCxnSpPr>
        <p:spPr>
          <a:xfrm flipV="1">
            <a:off x="1340092" y="1659192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51316B-8AB9-5245-B4A4-185A3128920F}"/>
              </a:ext>
            </a:extLst>
          </p:cNvPr>
          <p:cNvCxnSpPr>
            <a:cxnSpLocks/>
          </p:cNvCxnSpPr>
          <p:nvPr/>
        </p:nvCxnSpPr>
        <p:spPr>
          <a:xfrm flipH="1" flipV="1">
            <a:off x="3102975" y="1659190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510F53-EB45-4D42-81D5-A561E1C7CB7B}"/>
              </a:ext>
            </a:extLst>
          </p:cNvPr>
          <p:cNvCxnSpPr>
            <a:cxnSpLocks/>
          </p:cNvCxnSpPr>
          <p:nvPr/>
        </p:nvCxnSpPr>
        <p:spPr>
          <a:xfrm flipV="1">
            <a:off x="1028035" y="2974776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5C7691-27C7-D945-964D-C1E08227B986}"/>
              </a:ext>
            </a:extLst>
          </p:cNvPr>
          <p:cNvCxnSpPr>
            <a:cxnSpLocks/>
          </p:cNvCxnSpPr>
          <p:nvPr/>
        </p:nvCxnSpPr>
        <p:spPr>
          <a:xfrm>
            <a:off x="3102973" y="2974775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1335163-DF68-584F-8416-B6F9FA6CF145}"/>
              </a:ext>
            </a:extLst>
          </p:cNvPr>
          <p:cNvSpPr/>
          <p:nvPr/>
        </p:nvSpPr>
        <p:spPr>
          <a:xfrm>
            <a:off x="3430781" y="3321210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710CC478-5BAE-B141-9FCF-F8FFEFAF2C71}"/>
              </a:ext>
            </a:extLst>
          </p:cNvPr>
          <p:cNvSpPr/>
          <p:nvPr/>
        </p:nvSpPr>
        <p:spPr>
          <a:xfrm>
            <a:off x="3102973" y="1659190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1E0B64-3BAB-6945-A0DC-F6A262AB3A5E}"/>
              </a:ext>
            </a:extLst>
          </p:cNvPr>
          <p:cNvSpPr txBox="1"/>
          <p:nvPr/>
        </p:nvSpPr>
        <p:spPr>
          <a:xfrm>
            <a:off x="2491043" y="3150760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1D3578-4721-ED4A-8A13-AF40C79B5C08}"/>
              </a:ext>
            </a:extLst>
          </p:cNvPr>
          <p:cNvSpPr txBox="1"/>
          <p:nvPr/>
        </p:nvSpPr>
        <p:spPr>
          <a:xfrm>
            <a:off x="2356093" y="1522902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2C5C93-81B9-B746-8CA8-3C06FCCE9CEA}"/>
              </a:ext>
            </a:extLst>
          </p:cNvPr>
          <p:cNvSpPr txBox="1"/>
          <p:nvPr/>
        </p:nvSpPr>
        <p:spPr>
          <a:xfrm>
            <a:off x="2258108" y="5691003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063343E3-1864-914D-BA63-B98CBA507763}"/>
              </a:ext>
            </a:extLst>
          </p:cNvPr>
          <p:cNvSpPr/>
          <p:nvPr/>
        </p:nvSpPr>
        <p:spPr>
          <a:xfrm>
            <a:off x="8224474" y="3842505"/>
            <a:ext cx="1939674" cy="1336086"/>
          </a:xfrm>
          <a:prstGeom prst="parallelogram">
            <a:avLst>
              <a:gd name="adj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F4A897F-8DF9-C94B-8BA1-53D74AED03D1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7566089" y="3425093"/>
            <a:ext cx="2110018" cy="2530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883240-2D95-B444-9A5B-C109CC9A1923}"/>
              </a:ext>
            </a:extLst>
          </p:cNvPr>
          <p:cNvCxnSpPr>
            <a:cxnSpLocks/>
            <a:endCxn id="59" idx="4"/>
          </p:cNvCxnSpPr>
          <p:nvPr/>
        </p:nvCxnSpPr>
        <p:spPr>
          <a:xfrm flipH="1" flipV="1">
            <a:off x="9722771" y="3442916"/>
            <a:ext cx="673606" cy="2766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EAB8B8-266D-B441-8168-38312AA57E3E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7254032" y="3425093"/>
            <a:ext cx="2422075" cy="70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57664F-54CD-8B40-B2F9-C801D5DA2802}"/>
              </a:ext>
            </a:extLst>
          </p:cNvPr>
          <p:cNvCxnSpPr>
            <a:cxnSpLocks/>
            <a:stCxn id="59" idx="5"/>
          </p:cNvCxnSpPr>
          <p:nvPr/>
        </p:nvCxnSpPr>
        <p:spPr>
          <a:xfrm>
            <a:off x="9769435" y="3425093"/>
            <a:ext cx="1207512" cy="1267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E8915C58-E42D-314C-AC9A-804C1B2D270B}"/>
              </a:ext>
            </a:extLst>
          </p:cNvPr>
          <p:cNvSpPr/>
          <p:nvPr/>
        </p:nvSpPr>
        <p:spPr>
          <a:xfrm>
            <a:off x="9656778" y="3321210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E7E97B-ED6C-344E-BC57-F3CB058F7D47}"/>
              </a:ext>
            </a:extLst>
          </p:cNvPr>
          <p:cNvSpPr txBox="1"/>
          <p:nvPr/>
        </p:nvSpPr>
        <p:spPr>
          <a:xfrm>
            <a:off x="8743372" y="2821067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pinhole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F4F06F-6E5F-814B-BA75-B6A779F187FB}"/>
              </a:ext>
            </a:extLst>
          </p:cNvPr>
          <p:cNvSpPr txBox="1"/>
          <p:nvPr/>
        </p:nvSpPr>
        <p:spPr>
          <a:xfrm>
            <a:off x="8154730" y="3775683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C5F98A-2956-0945-B64D-8B1BBCA7C61D}"/>
              </a:ext>
            </a:extLst>
          </p:cNvPr>
          <p:cNvSpPr txBox="1"/>
          <p:nvPr/>
        </p:nvSpPr>
        <p:spPr>
          <a:xfrm>
            <a:off x="8484105" y="5691003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1A1A4B-198D-134E-9576-0BCDA87C7BB6}"/>
              </a:ext>
            </a:extLst>
          </p:cNvPr>
          <p:cNvCxnSpPr>
            <a:cxnSpLocks/>
          </p:cNvCxnSpPr>
          <p:nvPr/>
        </p:nvCxnSpPr>
        <p:spPr>
          <a:xfrm flipH="1">
            <a:off x="3584135" y="2356567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42C344-B3A7-7844-A4FB-72D836D32C72}"/>
                  </a:ext>
                </a:extLst>
              </p:cNvPr>
              <p:cNvSpPr txBox="1"/>
              <p:nvPr/>
            </p:nvSpPr>
            <p:spPr>
              <a:xfrm>
                <a:off x="3780810" y="2768131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42C344-B3A7-7844-A4FB-72D836D3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810" y="2768131"/>
                <a:ext cx="192681" cy="276999"/>
              </a:xfrm>
              <a:prstGeom prst="rect">
                <a:avLst/>
              </a:prstGeom>
              <a:blipFill>
                <a:blip r:embed="rId3"/>
                <a:stretch>
                  <a:fillRect l="-37500" r="-3125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5D55E46-6133-4648-860C-AA9B0E5C2010}"/>
              </a:ext>
            </a:extLst>
          </p:cNvPr>
          <p:cNvCxnSpPr/>
          <p:nvPr/>
        </p:nvCxnSpPr>
        <p:spPr>
          <a:xfrm flipH="1">
            <a:off x="2573807" y="2356567"/>
            <a:ext cx="1353154" cy="32429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AE2539D-38E7-E44F-92D7-5F9C88AB2501}"/>
              </a:ext>
            </a:extLst>
          </p:cNvPr>
          <p:cNvCxnSpPr>
            <a:cxnSpLocks/>
          </p:cNvCxnSpPr>
          <p:nvPr/>
        </p:nvCxnSpPr>
        <p:spPr>
          <a:xfrm flipH="1">
            <a:off x="8556582" y="3241288"/>
            <a:ext cx="1221274" cy="2908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A97AFC-6EB6-3049-B167-32F4183D9EF3}"/>
              </a:ext>
            </a:extLst>
          </p:cNvPr>
          <p:cNvCxnSpPr>
            <a:cxnSpLocks/>
          </p:cNvCxnSpPr>
          <p:nvPr/>
        </p:nvCxnSpPr>
        <p:spPr>
          <a:xfrm flipH="1">
            <a:off x="9415875" y="3467398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2B8534E-2D67-5246-92A6-FC8D99FD0877}"/>
                  </a:ext>
                </a:extLst>
              </p:cNvPr>
              <p:cNvSpPr txBox="1"/>
              <p:nvPr/>
            </p:nvSpPr>
            <p:spPr>
              <a:xfrm>
                <a:off x="9634852" y="3878962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2B8534E-2D67-5246-92A6-FC8D99FD0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852" y="3878962"/>
                <a:ext cx="192681" cy="276999"/>
              </a:xfrm>
              <a:prstGeom prst="rect">
                <a:avLst/>
              </a:prstGeom>
              <a:blipFill>
                <a:blip r:embed="rId4"/>
                <a:stretch>
                  <a:fillRect l="-37500" r="-3125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89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0D660-9E60-40CB-6C72-CD6C135359D5}"/>
              </a:ext>
            </a:extLst>
          </p:cNvPr>
          <p:cNvSpPr txBox="1"/>
          <p:nvPr/>
        </p:nvSpPr>
        <p:spPr>
          <a:xfrm>
            <a:off x="2969519" y="5319473"/>
            <a:ext cx="1959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coordinates </a:t>
            </a:r>
          </a:p>
          <a:p>
            <a:r>
              <a:rPr lang="en-US" dirty="0"/>
              <a:t>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  <a:p>
            <a:r>
              <a:rPr lang="en-US" dirty="0"/>
              <a:t>on z=1 plane</a:t>
            </a:r>
          </a:p>
        </p:txBody>
      </p:sp>
      <p:sp>
        <p:nvSpPr>
          <p:cNvPr id="4" name="Round Single Corner of Rectangle 3">
            <a:extLst>
              <a:ext uri="{FF2B5EF4-FFF2-40B4-BE49-F238E27FC236}">
                <a16:creationId xmlns:a16="http://schemas.microsoft.com/office/drawing/2014/main" id="{A80DFC6E-8D4C-5387-21E2-80FA91DD0117}"/>
              </a:ext>
            </a:extLst>
          </p:cNvPr>
          <p:cNvSpPr/>
          <p:nvPr/>
        </p:nvSpPr>
        <p:spPr>
          <a:xfrm>
            <a:off x="7488282" y="372325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CF65BDFD-79CE-3B28-EC16-F162EA5D37FB}"/>
              </a:ext>
            </a:extLst>
          </p:cNvPr>
          <p:cNvSpPr/>
          <p:nvPr/>
        </p:nvSpPr>
        <p:spPr>
          <a:xfrm>
            <a:off x="7951442" y="373752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333416D0-FB42-ACBF-D6AE-7869BAECD502}"/>
              </a:ext>
            </a:extLst>
          </p:cNvPr>
          <p:cNvSpPr/>
          <p:nvPr/>
        </p:nvSpPr>
        <p:spPr>
          <a:xfrm>
            <a:off x="7488282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3F3FB901-8B19-8232-3132-A9E978A621DB}"/>
              </a:ext>
            </a:extLst>
          </p:cNvPr>
          <p:cNvSpPr/>
          <p:nvPr/>
        </p:nvSpPr>
        <p:spPr>
          <a:xfrm>
            <a:off x="7951442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8B123F9B-1A0A-E19C-9AD3-656F54D10283}"/>
              </a:ext>
            </a:extLst>
          </p:cNvPr>
          <p:cNvSpPr/>
          <p:nvPr/>
        </p:nvSpPr>
        <p:spPr>
          <a:xfrm>
            <a:off x="7338065" y="359565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062C7440-096D-A2F1-A188-AB86D0F35370}"/>
              </a:ext>
            </a:extLst>
          </p:cNvPr>
          <p:cNvSpPr/>
          <p:nvPr/>
        </p:nvSpPr>
        <p:spPr>
          <a:xfrm>
            <a:off x="8393514" y="372325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B2518519-1850-0634-8802-17716A0DB645}"/>
              </a:ext>
            </a:extLst>
          </p:cNvPr>
          <p:cNvSpPr/>
          <p:nvPr/>
        </p:nvSpPr>
        <p:spPr>
          <a:xfrm>
            <a:off x="8856674" y="373752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ound Single Corner of Rectangle 10">
            <a:extLst>
              <a:ext uri="{FF2B5EF4-FFF2-40B4-BE49-F238E27FC236}">
                <a16:creationId xmlns:a16="http://schemas.microsoft.com/office/drawing/2014/main" id="{72EE7BA7-0F52-5F6E-52CE-FDDF598B7E56}"/>
              </a:ext>
            </a:extLst>
          </p:cNvPr>
          <p:cNvSpPr/>
          <p:nvPr/>
        </p:nvSpPr>
        <p:spPr>
          <a:xfrm>
            <a:off x="8393514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9579AB3F-9568-2B75-4573-9184D555208A}"/>
              </a:ext>
            </a:extLst>
          </p:cNvPr>
          <p:cNvSpPr/>
          <p:nvPr/>
        </p:nvSpPr>
        <p:spPr>
          <a:xfrm>
            <a:off x="8856674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BB9838F3-6604-555E-8B47-74DB28BC2ADE}"/>
              </a:ext>
            </a:extLst>
          </p:cNvPr>
          <p:cNvSpPr/>
          <p:nvPr/>
        </p:nvSpPr>
        <p:spPr>
          <a:xfrm>
            <a:off x="7495716" y="460482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7719D6E5-1803-916E-DDE2-DCFB5BDD7E10}"/>
              </a:ext>
            </a:extLst>
          </p:cNvPr>
          <p:cNvSpPr/>
          <p:nvPr/>
        </p:nvSpPr>
        <p:spPr>
          <a:xfrm>
            <a:off x="7958876" y="46190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Round Single Corner of Rectangle 14">
            <a:extLst>
              <a:ext uri="{FF2B5EF4-FFF2-40B4-BE49-F238E27FC236}">
                <a16:creationId xmlns:a16="http://schemas.microsoft.com/office/drawing/2014/main" id="{062F634E-99B4-ABF5-EC7F-4F9A000A5639}"/>
              </a:ext>
            </a:extLst>
          </p:cNvPr>
          <p:cNvSpPr/>
          <p:nvPr/>
        </p:nvSpPr>
        <p:spPr>
          <a:xfrm>
            <a:off x="8393514" y="460482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ound Single Corner of Rectangle 15">
            <a:extLst>
              <a:ext uri="{FF2B5EF4-FFF2-40B4-BE49-F238E27FC236}">
                <a16:creationId xmlns:a16="http://schemas.microsoft.com/office/drawing/2014/main" id="{83D5BC6A-EF46-21ED-5795-21F0E95024DE}"/>
              </a:ext>
            </a:extLst>
          </p:cNvPr>
          <p:cNvSpPr/>
          <p:nvPr/>
        </p:nvSpPr>
        <p:spPr>
          <a:xfrm>
            <a:off x="8856674" y="46190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9D3E652F-2ACA-5D61-C732-BB29D0393BC8}"/>
              </a:ext>
            </a:extLst>
          </p:cNvPr>
          <p:cNvSpPr/>
          <p:nvPr/>
        </p:nvSpPr>
        <p:spPr>
          <a:xfrm>
            <a:off x="9571346" y="3571717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F81AD45D-2E6C-C22B-C2F6-20E6C3754BB8}"/>
              </a:ext>
            </a:extLst>
          </p:cNvPr>
          <p:cNvSpPr/>
          <p:nvPr/>
        </p:nvSpPr>
        <p:spPr>
          <a:xfrm>
            <a:off x="9746967" y="41751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3C290D83-2DEE-2472-E914-FACB4CC0026D}"/>
              </a:ext>
            </a:extLst>
          </p:cNvPr>
          <p:cNvSpPr/>
          <p:nvPr/>
        </p:nvSpPr>
        <p:spPr>
          <a:xfrm>
            <a:off x="9754401" y="45951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0" name="Round Single Corner of Rectangle 19">
            <a:extLst>
              <a:ext uri="{FF2B5EF4-FFF2-40B4-BE49-F238E27FC236}">
                <a16:creationId xmlns:a16="http://schemas.microsoft.com/office/drawing/2014/main" id="{D14AD118-F6EC-3A76-B38A-33CB51DC958F}"/>
              </a:ext>
            </a:extLst>
          </p:cNvPr>
          <p:cNvSpPr/>
          <p:nvPr/>
        </p:nvSpPr>
        <p:spPr>
          <a:xfrm>
            <a:off x="9742635" y="3713536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1" name="Round Single Corner of Rectangle 20">
            <a:extLst>
              <a:ext uri="{FF2B5EF4-FFF2-40B4-BE49-F238E27FC236}">
                <a16:creationId xmlns:a16="http://schemas.microsoft.com/office/drawing/2014/main" id="{CF7CDE23-4431-D8FD-7FB7-1C73CF6D9C5F}"/>
              </a:ext>
            </a:extLst>
          </p:cNvPr>
          <p:cNvSpPr/>
          <p:nvPr/>
        </p:nvSpPr>
        <p:spPr>
          <a:xfrm>
            <a:off x="9754400" y="50151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662F5219-55EB-4767-AA42-13238C7F05D9}"/>
              </a:ext>
            </a:extLst>
          </p:cNvPr>
          <p:cNvSpPr/>
          <p:nvPr/>
        </p:nvSpPr>
        <p:spPr>
          <a:xfrm>
            <a:off x="5727099" y="3571717"/>
            <a:ext cx="737801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C291781A-8093-DE32-16EE-47CB03720141}"/>
              </a:ext>
            </a:extLst>
          </p:cNvPr>
          <p:cNvSpPr/>
          <p:nvPr/>
        </p:nvSpPr>
        <p:spPr>
          <a:xfrm>
            <a:off x="5871898" y="4175141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fY</a:t>
            </a:r>
            <a:endParaRPr lang="en-US" dirty="0"/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55B04EE1-49C4-5040-FDB7-E637EF2F8361}"/>
              </a:ext>
            </a:extLst>
          </p:cNvPr>
          <p:cNvSpPr/>
          <p:nvPr/>
        </p:nvSpPr>
        <p:spPr>
          <a:xfrm>
            <a:off x="5879332" y="4595144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32320C0B-1B6F-44BD-3D70-5ECDC9BBC2D4}"/>
              </a:ext>
            </a:extLst>
          </p:cNvPr>
          <p:cNvSpPr/>
          <p:nvPr/>
        </p:nvSpPr>
        <p:spPr>
          <a:xfrm>
            <a:off x="5867566" y="3713536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fX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08118-3DD2-2812-D619-35F8301C70CE}"/>
              </a:ext>
            </a:extLst>
          </p:cNvPr>
          <p:cNvSpPr txBox="1"/>
          <p:nvPr/>
        </p:nvSpPr>
        <p:spPr>
          <a:xfrm>
            <a:off x="6779441" y="4063688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23011CC3-28A9-4FC2-1E97-3CA5B38A739B}"/>
              </a:ext>
            </a:extLst>
          </p:cNvPr>
          <p:cNvSpPr/>
          <p:nvPr/>
        </p:nvSpPr>
        <p:spPr>
          <a:xfrm>
            <a:off x="3467245" y="3588972"/>
            <a:ext cx="737801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 Single Corner of Rectangle 27">
                <a:extLst>
                  <a:ext uri="{FF2B5EF4-FFF2-40B4-BE49-F238E27FC236}">
                    <a16:creationId xmlns:a16="http://schemas.microsoft.com/office/drawing/2014/main" id="{1D1232CB-9486-EA7A-7A0E-2F43FC5A7245}"/>
                  </a:ext>
                </a:extLst>
              </p:cNvPr>
              <p:cNvSpPr/>
              <p:nvPr/>
            </p:nvSpPr>
            <p:spPr>
              <a:xfrm>
                <a:off x="3612044" y="4192396"/>
                <a:ext cx="460061" cy="466222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ound Single Corner of Rectangle 27">
                <a:extLst>
                  <a:ext uri="{FF2B5EF4-FFF2-40B4-BE49-F238E27FC236}">
                    <a16:creationId xmlns:a16="http://schemas.microsoft.com/office/drawing/2014/main" id="{1D1232CB-9486-EA7A-7A0E-2F43FC5A7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044" y="4192396"/>
                <a:ext cx="460061" cy="466222"/>
              </a:xfrm>
              <a:prstGeom prst="round1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 Single Corner of Rectangle 28">
            <a:extLst>
              <a:ext uri="{FF2B5EF4-FFF2-40B4-BE49-F238E27FC236}">
                <a16:creationId xmlns:a16="http://schemas.microsoft.com/office/drawing/2014/main" id="{4ACC35C8-EF5A-C5A5-6DFE-2C2A07712EEE}"/>
              </a:ext>
            </a:extLst>
          </p:cNvPr>
          <p:cNvSpPr/>
          <p:nvPr/>
        </p:nvSpPr>
        <p:spPr>
          <a:xfrm>
            <a:off x="3619478" y="4776783"/>
            <a:ext cx="460061" cy="466222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 Single Corner of Rectangle 29">
                <a:extLst>
                  <a:ext uri="{FF2B5EF4-FFF2-40B4-BE49-F238E27FC236}">
                    <a16:creationId xmlns:a16="http://schemas.microsoft.com/office/drawing/2014/main" id="{72557A06-5B50-DAE2-EDED-67F172F27E5A}"/>
                  </a:ext>
                </a:extLst>
              </p:cNvPr>
              <p:cNvSpPr/>
              <p:nvPr/>
            </p:nvSpPr>
            <p:spPr>
              <a:xfrm>
                <a:off x="3607712" y="3566407"/>
                <a:ext cx="460061" cy="466222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 Single Corner of Rectangle 29">
                <a:extLst>
                  <a:ext uri="{FF2B5EF4-FFF2-40B4-BE49-F238E27FC236}">
                    <a16:creationId xmlns:a16="http://schemas.microsoft.com/office/drawing/2014/main" id="{72557A06-5B50-DAE2-EDED-67F172F27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712" y="3566407"/>
                <a:ext cx="460061" cy="466222"/>
              </a:xfrm>
              <a:prstGeom prst="round1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2C3E4F-D19D-CD9D-39E5-4E98CD678113}"/>
              </a:ext>
            </a:extLst>
          </p:cNvPr>
          <p:cNvCxnSpPr>
            <a:cxnSpLocks/>
          </p:cNvCxnSpPr>
          <p:nvPr/>
        </p:nvCxnSpPr>
        <p:spPr>
          <a:xfrm flipV="1">
            <a:off x="4679997" y="1331286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C8571B3-3580-D6D6-53DB-D601F7BA9040}"/>
              </a:ext>
            </a:extLst>
          </p:cNvPr>
          <p:cNvSpPr txBox="1"/>
          <p:nvPr/>
        </p:nvSpPr>
        <p:spPr>
          <a:xfrm>
            <a:off x="4422169" y="1027487"/>
            <a:ext cx="36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B525FB-5341-FC75-B50B-7CFD45E505AE}"/>
              </a:ext>
            </a:extLst>
          </p:cNvPr>
          <p:cNvCxnSpPr>
            <a:cxnSpLocks/>
          </p:cNvCxnSpPr>
          <p:nvPr/>
        </p:nvCxnSpPr>
        <p:spPr>
          <a:xfrm>
            <a:off x="3308283" y="2891314"/>
            <a:ext cx="617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F5111D48-BF6E-772F-DC59-DA3E144DD7FD}"/>
              </a:ext>
            </a:extLst>
          </p:cNvPr>
          <p:cNvSpPr/>
          <p:nvPr/>
        </p:nvSpPr>
        <p:spPr>
          <a:xfrm>
            <a:off x="5791229" y="1331291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DCF0C-4280-07A2-B4BC-C11AE1595CCF}"/>
              </a:ext>
            </a:extLst>
          </p:cNvPr>
          <p:cNvSpPr txBox="1"/>
          <p:nvPr/>
        </p:nvSpPr>
        <p:spPr>
          <a:xfrm>
            <a:off x="9065747" y="2827667"/>
            <a:ext cx="34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1ACC659-16F2-8303-0544-2854FCFDFD5E}"/>
              </a:ext>
            </a:extLst>
          </p:cNvPr>
          <p:cNvSpPr/>
          <p:nvPr/>
        </p:nvSpPr>
        <p:spPr>
          <a:xfrm>
            <a:off x="8713049" y="1424706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DB04D0-F9EC-A323-5587-87A48A0DCB87}"/>
              </a:ext>
            </a:extLst>
          </p:cNvPr>
          <p:cNvCxnSpPr>
            <a:cxnSpLocks/>
          </p:cNvCxnSpPr>
          <p:nvPr/>
        </p:nvCxnSpPr>
        <p:spPr>
          <a:xfrm flipH="1">
            <a:off x="3508548" y="1507140"/>
            <a:ext cx="5222125" cy="17955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D9E79B-6FB8-25B4-BFAB-DA317613E8E0}"/>
                  </a:ext>
                </a:extLst>
              </p:cNvPr>
              <p:cNvSpPr txBox="1"/>
              <p:nvPr/>
            </p:nvSpPr>
            <p:spPr>
              <a:xfrm>
                <a:off x="8875252" y="1300843"/>
                <a:ext cx="866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D9E79B-6FB8-25B4-BFAB-DA317613E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252" y="1300843"/>
                <a:ext cx="866519" cy="276999"/>
              </a:xfrm>
              <a:prstGeom prst="rect">
                <a:avLst/>
              </a:prstGeom>
              <a:blipFill>
                <a:blip r:embed="rId4"/>
                <a:stretch>
                  <a:fillRect l="-8571" t="-4348" r="-857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CC2DDDEC-33DD-11CF-0C2E-B4C9CB79CC6E}"/>
              </a:ext>
            </a:extLst>
          </p:cNvPr>
          <p:cNvSpPr/>
          <p:nvPr/>
        </p:nvSpPr>
        <p:spPr>
          <a:xfrm>
            <a:off x="5751257" y="2453770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07432F-0900-8286-B5C4-257B49716AA9}"/>
              </a:ext>
            </a:extLst>
          </p:cNvPr>
          <p:cNvSpPr/>
          <p:nvPr/>
        </p:nvSpPr>
        <p:spPr>
          <a:xfrm>
            <a:off x="4602585" y="2830461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C9839D-354A-D5A8-B23E-F48BF04B512F}"/>
              </a:ext>
            </a:extLst>
          </p:cNvPr>
          <p:cNvSpPr txBox="1"/>
          <p:nvPr/>
        </p:nvSpPr>
        <p:spPr>
          <a:xfrm>
            <a:off x="4668578" y="2862940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249311-B4B7-3D28-39CB-479BDB21FF5F}"/>
              </a:ext>
            </a:extLst>
          </p:cNvPr>
          <p:cNvCxnSpPr/>
          <p:nvPr/>
        </p:nvCxnSpPr>
        <p:spPr>
          <a:xfrm>
            <a:off x="4727036" y="2095698"/>
            <a:ext cx="10166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6A3A14-3A90-1631-6F2F-23BCF1B5F4E5}"/>
                  </a:ext>
                </a:extLst>
              </p:cNvPr>
              <p:cNvSpPr txBox="1"/>
              <p:nvPr/>
            </p:nvSpPr>
            <p:spPr>
              <a:xfrm>
                <a:off x="5137535" y="1889608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6A3A14-3A90-1631-6F2F-23BCF1B5F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535" y="1889608"/>
                <a:ext cx="192681" cy="276999"/>
              </a:xfrm>
              <a:prstGeom prst="rect">
                <a:avLst/>
              </a:prstGeom>
              <a:blipFill>
                <a:blip r:embed="rId5"/>
                <a:stretch>
                  <a:fillRect l="-43750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506F0-8DBD-3B06-E97C-9163228D55CC}"/>
                  </a:ext>
                </a:extLst>
              </p:cNvPr>
              <p:cNvSpPr txBox="1"/>
              <p:nvPr/>
            </p:nvSpPr>
            <p:spPr>
              <a:xfrm>
                <a:off x="5963266" y="2228086"/>
                <a:ext cx="137479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506F0-8DBD-3B06-E97C-9163228D5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66" y="2228086"/>
                <a:ext cx="1374799" cy="516745"/>
              </a:xfrm>
              <a:prstGeom prst="rect">
                <a:avLst/>
              </a:prstGeom>
              <a:blipFill>
                <a:blip r:embed="rId6"/>
                <a:stretch>
                  <a:fillRect l="-5505" t="-2381" r="-550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591A0B9-D429-6BFE-7BF5-C2741065CEE9}"/>
              </a:ext>
            </a:extLst>
          </p:cNvPr>
          <p:cNvSpPr txBox="1"/>
          <p:nvPr/>
        </p:nvSpPr>
        <p:spPr>
          <a:xfrm>
            <a:off x="5835784" y="1210980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0309C4-17C1-7B2C-EE71-B014BEDBE1BE}"/>
              </a:ext>
            </a:extLst>
          </p:cNvPr>
          <p:cNvSpPr txBox="1"/>
          <p:nvPr/>
        </p:nvSpPr>
        <p:spPr>
          <a:xfrm>
            <a:off x="9054181" y="1546018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9D8AEF-C943-D11F-E009-CC186012D2A6}"/>
              </a:ext>
            </a:extLst>
          </p:cNvPr>
          <p:cNvSpPr txBox="1"/>
          <p:nvPr/>
        </p:nvSpPr>
        <p:spPr>
          <a:xfrm>
            <a:off x="5835784" y="969775"/>
            <a:ext cx="4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24149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E753-613F-0E42-95FE-3C680E3E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coordinates from 3D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2BA01-59DA-E94B-81E9-BA4201C132AF}"/>
              </a:ext>
            </a:extLst>
          </p:cNvPr>
          <p:cNvSpPr txBox="1"/>
          <p:nvPr/>
        </p:nvSpPr>
        <p:spPr>
          <a:xfrm>
            <a:off x="431181" y="1445941"/>
            <a:ext cx="331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Projection from 3D to 2D </a:t>
            </a:r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68A2307A-D880-EB4B-BB6E-05573D191C9C}"/>
              </a:ext>
            </a:extLst>
          </p:cNvPr>
          <p:cNvSpPr/>
          <p:nvPr/>
        </p:nvSpPr>
        <p:spPr>
          <a:xfrm>
            <a:off x="1064012" y="21423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4254E795-D212-5A4C-B1ED-C33DE5BC1BF7}"/>
              </a:ext>
            </a:extLst>
          </p:cNvPr>
          <p:cNvSpPr/>
          <p:nvPr/>
        </p:nvSpPr>
        <p:spPr>
          <a:xfrm>
            <a:off x="1527172" y="215665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690B548A-F896-0140-8AC5-06641D932039}"/>
              </a:ext>
            </a:extLst>
          </p:cNvPr>
          <p:cNvSpPr/>
          <p:nvPr/>
        </p:nvSpPr>
        <p:spPr>
          <a:xfrm>
            <a:off x="1064012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28E6F662-AD8C-8546-8A8C-BF11AB9F3411}"/>
              </a:ext>
            </a:extLst>
          </p:cNvPr>
          <p:cNvSpPr/>
          <p:nvPr/>
        </p:nvSpPr>
        <p:spPr>
          <a:xfrm>
            <a:off x="1527172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CC081548-6724-B648-9B68-35D28897201D}"/>
              </a:ext>
            </a:extLst>
          </p:cNvPr>
          <p:cNvSpPr/>
          <p:nvPr/>
        </p:nvSpPr>
        <p:spPr>
          <a:xfrm>
            <a:off x="913795" y="201478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519C05FF-1DB6-4143-85DA-05E6DDE4B89F}"/>
              </a:ext>
            </a:extLst>
          </p:cNvPr>
          <p:cNvSpPr/>
          <p:nvPr/>
        </p:nvSpPr>
        <p:spPr>
          <a:xfrm>
            <a:off x="1969244" y="21423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ound Single Corner of Rectangle 10">
            <a:extLst>
              <a:ext uri="{FF2B5EF4-FFF2-40B4-BE49-F238E27FC236}">
                <a16:creationId xmlns:a16="http://schemas.microsoft.com/office/drawing/2014/main" id="{2FD78191-8E3B-EF46-A9CB-CF2E38B6F0F9}"/>
              </a:ext>
            </a:extLst>
          </p:cNvPr>
          <p:cNvSpPr/>
          <p:nvPr/>
        </p:nvSpPr>
        <p:spPr>
          <a:xfrm>
            <a:off x="2432404" y="215665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AB04C6AF-F31E-CE45-B952-7A6E960BA279}"/>
              </a:ext>
            </a:extLst>
          </p:cNvPr>
          <p:cNvSpPr/>
          <p:nvPr/>
        </p:nvSpPr>
        <p:spPr>
          <a:xfrm>
            <a:off x="1969244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AAC19825-F43C-E547-85E3-3EA46C7BDC28}"/>
              </a:ext>
            </a:extLst>
          </p:cNvPr>
          <p:cNvSpPr/>
          <p:nvPr/>
        </p:nvSpPr>
        <p:spPr>
          <a:xfrm>
            <a:off x="2432404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31236145-EE1E-004F-BFD4-4485DFB7C3AD}"/>
              </a:ext>
            </a:extLst>
          </p:cNvPr>
          <p:cNvSpPr/>
          <p:nvPr/>
        </p:nvSpPr>
        <p:spPr>
          <a:xfrm>
            <a:off x="1071446" y="30239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Round Single Corner of Rectangle 14">
            <a:extLst>
              <a:ext uri="{FF2B5EF4-FFF2-40B4-BE49-F238E27FC236}">
                <a16:creationId xmlns:a16="http://schemas.microsoft.com/office/drawing/2014/main" id="{D55917C5-5E35-5B43-B258-CCEEF4B85EEA}"/>
              </a:ext>
            </a:extLst>
          </p:cNvPr>
          <p:cNvSpPr/>
          <p:nvPr/>
        </p:nvSpPr>
        <p:spPr>
          <a:xfrm>
            <a:off x="1534606" y="30382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73DDA9DD-782A-9D43-A54C-CE8D8AB5AEE2}"/>
              </a:ext>
            </a:extLst>
          </p:cNvPr>
          <p:cNvSpPr/>
          <p:nvPr/>
        </p:nvSpPr>
        <p:spPr>
          <a:xfrm>
            <a:off x="1969244" y="30239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9E5F3035-0346-9545-B648-69A61B105F90}"/>
              </a:ext>
            </a:extLst>
          </p:cNvPr>
          <p:cNvSpPr/>
          <p:nvPr/>
        </p:nvSpPr>
        <p:spPr>
          <a:xfrm>
            <a:off x="2432404" y="30382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C4D45-2FA1-294D-B291-049F2149CD8E}"/>
              </a:ext>
            </a:extLst>
          </p:cNvPr>
          <p:cNvSpPr txBox="1"/>
          <p:nvPr/>
        </p:nvSpPr>
        <p:spPr>
          <a:xfrm>
            <a:off x="3855404" y="1440365"/>
            <a:ext cx="331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Scaling pixels by pixel </a:t>
            </a:r>
            <a:r>
              <a:rPr lang="en-US" dirty="0" err="1"/>
              <a:t>resoln</a:t>
            </a:r>
            <a:r>
              <a:rPr lang="en-US" dirty="0"/>
              <a:t>.</a:t>
            </a:r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761A14B9-F0E1-9C4F-99C7-EF6395CEFAD4}"/>
              </a:ext>
            </a:extLst>
          </p:cNvPr>
          <p:cNvSpPr/>
          <p:nvPr/>
        </p:nvSpPr>
        <p:spPr>
          <a:xfrm>
            <a:off x="4488235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</a:t>
            </a:r>
            <a:r>
              <a:rPr lang="en-US" sz="1200" baseline="-25000" dirty="0" err="1"/>
              <a:t>x</a:t>
            </a:r>
            <a:r>
              <a:rPr lang="en-US" sz="1200" dirty="0" err="1"/>
              <a:t>f</a:t>
            </a:r>
            <a:endParaRPr lang="en-US" sz="1200" dirty="0"/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473B1E10-0C00-D348-8954-F908F3FBAA7D}"/>
              </a:ext>
            </a:extLst>
          </p:cNvPr>
          <p:cNvSpPr/>
          <p:nvPr/>
        </p:nvSpPr>
        <p:spPr>
          <a:xfrm>
            <a:off x="4951395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6" name="Round Single Corner of Rectangle 25">
            <a:extLst>
              <a:ext uri="{FF2B5EF4-FFF2-40B4-BE49-F238E27FC236}">
                <a16:creationId xmlns:a16="http://schemas.microsoft.com/office/drawing/2014/main" id="{93080276-4789-CA4D-A287-A2DBB7519B6B}"/>
              </a:ext>
            </a:extLst>
          </p:cNvPr>
          <p:cNvSpPr/>
          <p:nvPr/>
        </p:nvSpPr>
        <p:spPr>
          <a:xfrm>
            <a:off x="4488235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Round Single Corner of Rectangle 26">
            <a:extLst>
              <a:ext uri="{FF2B5EF4-FFF2-40B4-BE49-F238E27FC236}">
                <a16:creationId xmlns:a16="http://schemas.microsoft.com/office/drawing/2014/main" id="{A20A89FD-556D-0146-B8F2-220040B07938}"/>
              </a:ext>
            </a:extLst>
          </p:cNvPr>
          <p:cNvSpPr/>
          <p:nvPr/>
        </p:nvSpPr>
        <p:spPr>
          <a:xfrm>
            <a:off x="4951395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</a:t>
            </a:r>
            <a:r>
              <a:rPr lang="en-US" sz="1200" baseline="-25000" dirty="0" err="1"/>
              <a:t>y</a:t>
            </a:r>
            <a:r>
              <a:rPr lang="en-US" sz="1200" dirty="0" err="1"/>
              <a:t>f</a:t>
            </a:r>
            <a:endParaRPr lang="en-US" sz="1200" dirty="0"/>
          </a:p>
        </p:txBody>
      </p:sp>
      <p:sp>
        <p:nvSpPr>
          <p:cNvPr id="28" name="Double Bracket 27">
            <a:extLst>
              <a:ext uri="{FF2B5EF4-FFF2-40B4-BE49-F238E27FC236}">
                <a16:creationId xmlns:a16="http://schemas.microsoft.com/office/drawing/2014/main" id="{FC26108E-438C-D541-A5D9-F29155F4F949}"/>
              </a:ext>
            </a:extLst>
          </p:cNvPr>
          <p:cNvSpPr/>
          <p:nvPr/>
        </p:nvSpPr>
        <p:spPr>
          <a:xfrm>
            <a:off x="4338018" y="2009213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Single Corner of Rectangle 28">
            <a:extLst>
              <a:ext uri="{FF2B5EF4-FFF2-40B4-BE49-F238E27FC236}">
                <a16:creationId xmlns:a16="http://schemas.microsoft.com/office/drawing/2014/main" id="{81AB84EC-06C5-7641-8318-7474C770FB70}"/>
              </a:ext>
            </a:extLst>
          </p:cNvPr>
          <p:cNvSpPr/>
          <p:nvPr/>
        </p:nvSpPr>
        <p:spPr>
          <a:xfrm>
            <a:off x="5393467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ound Single Corner of Rectangle 29">
            <a:extLst>
              <a:ext uri="{FF2B5EF4-FFF2-40B4-BE49-F238E27FC236}">
                <a16:creationId xmlns:a16="http://schemas.microsoft.com/office/drawing/2014/main" id="{84DA5F61-97C1-4943-A1EA-4C136201D664}"/>
              </a:ext>
            </a:extLst>
          </p:cNvPr>
          <p:cNvSpPr/>
          <p:nvPr/>
        </p:nvSpPr>
        <p:spPr>
          <a:xfrm>
            <a:off x="5856627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" name="Round Single Corner of Rectangle 30">
            <a:extLst>
              <a:ext uri="{FF2B5EF4-FFF2-40B4-BE49-F238E27FC236}">
                <a16:creationId xmlns:a16="http://schemas.microsoft.com/office/drawing/2014/main" id="{07A5878F-1F95-5C42-9EEB-F21FDB25DC39}"/>
              </a:ext>
            </a:extLst>
          </p:cNvPr>
          <p:cNvSpPr/>
          <p:nvPr/>
        </p:nvSpPr>
        <p:spPr>
          <a:xfrm>
            <a:off x="5393467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2" name="Round Single Corner of Rectangle 31">
            <a:extLst>
              <a:ext uri="{FF2B5EF4-FFF2-40B4-BE49-F238E27FC236}">
                <a16:creationId xmlns:a16="http://schemas.microsoft.com/office/drawing/2014/main" id="{92863C18-D2D8-6C4A-9EB7-2754EBFFEDD6}"/>
              </a:ext>
            </a:extLst>
          </p:cNvPr>
          <p:cNvSpPr/>
          <p:nvPr/>
        </p:nvSpPr>
        <p:spPr>
          <a:xfrm>
            <a:off x="5856627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Round Single Corner of Rectangle 32">
            <a:extLst>
              <a:ext uri="{FF2B5EF4-FFF2-40B4-BE49-F238E27FC236}">
                <a16:creationId xmlns:a16="http://schemas.microsoft.com/office/drawing/2014/main" id="{ED695FE6-EC22-DE4B-9060-606E18D65658}"/>
              </a:ext>
            </a:extLst>
          </p:cNvPr>
          <p:cNvSpPr/>
          <p:nvPr/>
        </p:nvSpPr>
        <p:spPr>
          <a:xfrm>
            <a:off x="4495669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Round Single Corner of Rectangle 33">
            <a:extLst>
              <a:ext uri="{FF2B5EF4-FFF2-40B4-BE49-F238E27FC236}">
                <a16:creationId xmlns:a16="http://schemas.microsoft.com/office/drawing/2014/main" id="{83C904E6-9814-B941-91F6-A7743F3D2338}"/>
              </a:ext>
            </a:extLst>
          </p:cNvPr>
          <p:cNvSpPr/>
          <p:nvPr/>
        </p:nvSpPr>
        <p:spPr>
          <a:xfrm>
            <a:off x="4958829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5" name="Round Single Corner of Rectangle 34">
            <a:extLst>
              <a:ext uri="{FF2B5EF4-FFF2-40B4-BE49-F238E27FC236}">
                <a16:creationId xmlns:a16="http://schemas.microsoft.com/office/drawing/2014/main" id="{5A477607-D4A2-9E4C-AF35-39FBA187E6D3}"/>
              </a:ext>
            </a:extLst>
          </p:cNvPr>
          <p:cNvSpPr/>
          <p:nvPr/>
        </p:nvSpPr>
        <p:spPr>
          <a:xfrm>
            <a:off x="5393467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Round Single Corner of Rectangle 35">
            <a:extLst>
              <a:ext uri="{FF2B5EF4-FFF2-40B4-BE49-F238E27FC236}">
                <a16:creationId xmlns:a16="http://schemas.microsoft.com/office/drawing/2014/main" id="{C5D4E6D3-4EB9-B44D-82B8-3E53A758D8D6}"/>
              </a:ext>
            </a:extLst>
          </p:cNvPr>
          <p:cNvSpPr/>
          <p:nvPr/>
        </p:nvSpPr>
        <p:spPr>
          <a:xfrm>
            <a:off x="5856627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3ACD45-748D-334E-BF21-AE2102DAAF71}"/>
              </a:ext>
            </a:extLst>
          </p:cNvPr>
          <p:cNvSpPr txBox="1"/>
          <p:nvPr/>
        </p:nvSpPr>
        <p:spPr>
          <a:xfrm>
            <a:off x="7797931" y="1440365"/>
            <a:ext cx="354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Translation to positive quadrant</a:t>
            </a:r>
          </a:p>
        </p:txBody>
      </p:sp>
      <p:sp>
        <p:nvSpPr>
          <p:cNvPr id="38" name="Round Single Corner of Rectangle 37">
            <a:extLst>
              <a:ext uri="{FF2B5EF4-FFF2-40B4-BE49-F238E27FC236}">
                <a16:creationId xmlns:a16="http://schemas.microsoft.com/office/drawing/2014/main" id="{7E7D1A9F-15A3-6C48-B381-AB59CFCCB547}"/>
              </a:ext>
            </a:extLst>
          </p:cNvPr>
          <p:cNvSpPr/>
          <p:nvPr/>
        </p:nvSpPr>
        <p:spPr>
          <a:xfrm>
            <a:off x="8430762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x</a:t>
            </a:r>
            <a:endParaRPr lang="en-US" dirty="0"/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19A42EBD-FA65-B842-B9AE-3C87A15DE7C0}"/>
              </a:ext>
            </a:extLst>
          </p:cNvPr>
          <p:cNvSpPr/>
          <p:nvPr/>
        </p:nvSpPr>
        <p:spPr>
          <a:xfrm>
            <a:off x="8893922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F6BEAABD-1125-E440-ADA0-98E574C76B04}"/>
              </a:ext>
            </a:extLst>
          </p:cNvPr>
          <p:cNvSpPr/>
          <p:nvPr/>
        </p:nvSpPr>
        <p:spPr>
          <a:xfrm>
            <a:off x="8430762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1" name="Round Single Corner of Rectangle 40">
            <a:extLst>
              <a:ext uri="{FF2B5EF4-FFF2-40B4-BE49-F238E27FC236}">
                <a16:creationId xmlns:a16="http://schemas.microsoft.com/office/drawing/2014/main" id="{89BDDCA8-A076-B549-82D9-CF51EBB599CD}"/>
              </a:ext>
            </a:extLst>
          </p:cNvPr>
          <p:cNvSpPr/>
          <p:nvPr/>
        </p:nvSpPr>
        <p:spPr>
          <a:xfrm>
            <a:off x="8893922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y</a:t>
            </a:r>
            <a:endParaRPr lang="en-US" dirty="0"/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2E4FD1BA-C9E2-474B-8BAE-4A6EF13B0919}"/>
              </a:ext>
            </a:extLst>
          </p:cNvPr>
          <p:cNvSpPr/>
          <p:nvPr/>
        </p:nvSpPr>
        <p:spPr>
          <a:xfrm>
            <a:off x="8280545" y="2009213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ingle Corner of Rectangle 42">
            <a:extLst>
              <a:ext uri="{FF2B5EF4-FFF2-40B4-BE49-F238E27FC236}">
                <a16:creationId xmlns:a16="http://schemas.microsoft.com/office/drawing/2014/main" id="{E43AAAF7-D087-8844-B6F3-FB0C14F820BF}"/>
              </a:ext>
            </a:extLst>
          </p:cNvPr>
          <p:cNvSpPr/>
          <p:nvPr/>
        </p:nvSpPr>
        <p:spPr>
          <a:xfrm>
            <a:off x="9335994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44" name="Round Single Corner of Rectangle 43">
            <a:extLst>
              <a:ext uri="{FF2B5EF4-FFF2-40B4-BE49-F238E27FC236}">
                <a16:creationId xmlns:a16="http://schemas.microsoft.com/office/drawing/2014/main" id="{9E3E987D-9F4E-7A4B-BF49-7865C9126B06}"/>
              </a:ext>
            </a:extLst>
          </p:cNvPr>
          <p:cNvSpPr/>
          <p:nvPr/>
        </p:nvSpPr>
        <p:spPr>
          <a:xfrm>
            <a:off x="9799154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5" name="Round Single Corner of Rectangle 44">
            <a:extLst>
              <a:ext uri="{FF2B5EF4-FFF2-40B4-BE49-F238E27FC236}">
                <a16:creationId xmlns:a16="http://schemas.microsoft.com/office/drawing/2014/main" id="{55E8072E-4C2A-F546-A8E7-CA25E5B98BA0}"/>
              </a:ext>
            </a:extLst>
          </p:cNvPr>
          <p:cNvSpPr/>
          <p:nvPr/>
        </p:nvSpPr>
        <p:spPr>
          <a:xfrm>
            <a:off x="9335994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6" name="Round Single Corner of Rectangle 45">
            <a:extLst>
              <a:ext uri="{FF2B5EF4-FFF2-40B4-BE49-F238E27FC236}">
                <a16:creationId xmlns:a16="http://schemas.microsoft.com/office/drawing/2014/main" id="{BF755EB0-3E35-1047-A108-B637C6247BB8}"/>
              </a:ext>
            </a:extLst>
          </p:cNvPr>
          <p:cNvSpPr/>
          <p:nvPr/>
        </p:nvSpPr>
        <p:spPr>
          <a:xfrm>
            <a:off x="9799154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7" name="Round Single Corner of Rectangle 46">
            <a:extLst>
              <a:ext uri="{FF2B5EF4-FFF2-40B4-BE49-F238E27FC236}">
                <a16:creationId xmlns:a16="http://schemas.microsoft.com/office/drawing/2014/main" id="{944314D1-591D-B84F-AAEA-97322F4857DC}"/>
              </a:ext>
            </a:extLst>
          </p:cNvPr>
          <p:cNvSpPr/>
          <p:nvPr/>
        </p:nvSpPr>
        <p:spPr>
          <a:xfrm>
            <a:off x="8438196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8" name="Round Single Corner of Rectangle 47">
            <a:extLst>
              <a:ext uri="{FF2B5EF4-FFF2-40B4-BE49-F238E27FC236}">
                <a16:creationId xmlns:a16="http://schemas.microsoft.com/office/drawing/2014/main" id="{FE1571E2-447C-5F46-A1F6-95B2D4B10D3E}"/>
              </a:ext>
            </a:extLst>
          </p:cNvPr>
          <p:cNvSpPr/>
          <p:nvPr/>
        </p:nvSpPr>
        <p:spPr>
          <a:xfrm>
            <a:off x="8901356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9" name="Round Single Corner of Rectangle 48">
            <a:extLst>
              <a:ext uri="{FF2B5EF4-FFF2-40B4-BE49-F238E27FC236}">
                <a16:creationId xmlns:a16="http://schemas.microsoft.com/office/drawing/2014/main" id="{1021F70C-CCD6-8243-9872-3699740CFAC6}"/>
              </a:ext>
            </a:extLst>
          </p:cNvPr>
          <p:cNvSpPr/>
          <p:nvPr/>
        </p:nvSpPr>
        <p:spPr>
          <a:xfrm>
            <a:off x="9335994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0" name="Round Single Corner of Rectangle 49">
            <a:extLst>
              <a:ext uri="{FF2B5EF4-FFF2-40B4-BE49-F238E27FC236}">
                <a16:creationId xmlns:a16="http://schemas.microsoft.com/office/drawing/2014/main" id="{3EB41107-C264-6B45-B8FF-80335382BE03}"/>
              </a:ext>
            </a:extLst>
          </p:cNvPr>
          <p:cNvSpPr/>
          <p:nvPr/>
        </p:nvSpPr>
        <p:spPr>
          <a:xfrm>
            <a:off x="9799154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FB8242-FC06-754E-BCA1-150C9003ECBC}"/>
              </a:ext>
            </a:extLst>
          </p:cNvPr>
          <p:cNvSpPr txBox="1"/>
          <p:nvPr/>
        </p:nvSpPr>
        <p:spPr>
          <a:xfrm>
            <a:off x="3350291" y="4024790"/>
            <a:ext cx="493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Skew, if sensor not perpendicular to optic axis</a:t>
            </a:r>
          </a:p>
        </p:txBody>
      </p:sp>
      <p:sp>
        <p:nvSpPr>
          <p:cNvPr id="56" name="Double Bracket 55">
            <a:extLst>
              <a:ext uri="{FF2B5EF4-FFF2-40B4-BE49-F238E27FC236}">
                <a16:creationId xmlns:a16="http://schemas.microsoft.com/office/drawing/2014/main" id="{9A5F6518-8DA3-D74A-8BAE-E961C7415BF7}"/>
              </a:ext>
            </a:extLst>
          </p:cNvPr>
          <p:cNvSpPr/>
          <p:nvPr/>
        </p:nvSpPr>
        <p:spPr>
          <a:xfrm>
            <a:off x="4338018" y="4593677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C0C83C-8944-2742-AFDF-9870EB9DB7C8}"/>
              </a:ext>
            </a:extLst>
          </p:cNvPr>
          <p:cNvGrpSpPr/>
          <p:nvPr/>
        </p:nvGrpSpPr>
        <p:grpSpPr>
          <a:xfrm>
            <a:off x="4483903" y="4721230"/>
            <a:ext cx="1731007" cy="1238950"/>
            <a:chOff x="4483903" y="4721230"/>
            <a:chExt cx="1731007" cy="1238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 Single Corner of Rectangle 52">
                  <a:extLst>
                    <a:ext uri="{FF2B5EF4-FFF2-40B4-BE49-F238E27FC236}">
                      <a16:creationId xmlns:a16="http://schemas.microsoft.com/office/drawing/2014/main" id="{2A139019-EDEC-9E41-84FC-C80840E1A693}"/>
                    </a:ext>
                  </a:extLst>
                </p:cNvPr>
                <p:cNvSpPr/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ound Single Corner of Rectangle 52">
                  <a:extLst>
                    <a:ext uri="{FF2B5EF4-FFF2-40B4-BE49-F238E27FC236}">
                      <a16:creationId xmlns:a16="http://schemas.microsoft.com/office/drawing/2014/main" id="{2A139019-EDEC-9E41-84FC-C80840E1A6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ound Single Corner of Rectangle 53">
              <a:extLst>
                <a:ext uri="{FF2B5EF4-FFF2-40B4-BE49-F238E27FC236}">
                  <a16:creationId xmlns:a16="http://schemas.microsoft.com/office/drawing/2014/main" id="{6BAAE0DE-71FF-4A4C-99D3-200747AA2123}"/>
                </a:ext>
              </a:extLst>
            </p:cNvPr>
            <p:cNvSpPr/>
            <p:nvPr/>
          </p:nvSpPr>
          <p:spPr>
            <a:xfrm>
              <a:off x="4488235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7" name="Round Single Corner of Rectangle 56">
              <a:extLst>
                <a:ext uri="{FF2B5EF4-FFF2-40B4-BE49-F238E27FC236}">
                  <a16:creationId xmlns:a16="http://schemas.microsoft.com/office/drawing/2014/main" id="{FB380A93-AD2D-9C44-B34D-27C1BD704DB1}"/>
                </a:ext>
              </a:extLst>
            </p:cNvPr>
            <p:cNvSpPr/>
            <p:nvPr/>
          </p:nvSpPr>
          <p:spPr>
            <a:xfrm>
              <a:off x="5393467" y="472127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58" name="Round Single Corner of Rectangle 57">
              <a:extLst>
                <a:ext uri="{FF2B5EF4-FFF2-40B4-BE49-F238E27FC236}">
                  <a16:creationId xmlns:a16="http://schemas.microsoft.com/office/drawing/2014/main" id="{1DD16BAE-D545-2B47-ABB5-A8DE7A3F3367}"/>
                </a:ext>
              </a:extLst>
            </p:cNvPr>
            <p:cNvSpPr/>
            <p:nvPr/>
          </p:nvSpPr>
          <p:spPr>
            <a:xfrm>
              <a:off x="5856627" y="4735542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9" name="Round Single Corner of Rectangle 58">
              <a:extLst>
                <a:ext uri="{FF2B5EF4-FFF2-40B4-BE49-F238E27FC236}">
                  <a16:creationId xmlns:a16="http://schemas.microsoft.com/office/drawing/2014/main" id="{EE37DAD8-0198-EC41-A0EE-77C0387EE3B9}"/>
                </a:ext>
              </a:extLst>
            </p:cNvPr>
            <p:cNvSpPr/>
            <p:nvPr/>
          </p:nvSpPr>
          <p:spPr>
            <a:xfrm>
              <a:off x="539346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60" name="Round Single Corner of Rectangle 59">
              <a:extLst>
                <a:ext uri="{FF2B5EF4-FFF2-40B4-BE49-F238E27FC236}">
                  <a16:creationId xmlns:a16="http://schemas.microsoft.com/office/drawing/2014/main" id="{3FBBB8FB-FB85-3C4D-A712-4B6A875F6736}"/>
                </a:ext>
              </a:extLst>
            </p:cNvPr>
            <p:cNvSpPr/>
            <p:nvPr/>
          </p:nvSpPr>
          <p:spPr>
            <a:xfrm>
              <a:off x="585662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1" name="Round Single Corner of Rectangle 60">
              <a:extLst>
                <a:ext uri="{FF2B5EF4-FFF2-40B4-BE49-F238E27FC236}">
                  <a16:creationId xmlns:a16="http://schemas.microsoft.com/office/drawing/2014/main" id="{946208EF-43E1-2041-A871-BEF381D9B004}"/>
                </a:ext>
              </a:extLst>
            </p:cNvPr>
            <p:cNvSpPr/>
            <p:nvPr/>
          </p:nvSpPr>
          <p:spPr>
            <a:xfrm>
              <a:off x="4495669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2" name="Round Single Corner of Rectangle 61">
              <a:extLst>
                <a:ext uri="{FF2B5EF4-FFF2-40B4-BE49-F238E27FC236}">
                  <a16:creationId xmlns:a16="http://schemas.microsoft.com/office/drawing/2014/main" id="{4768F12E-0E79-D245-8697-3393F8D81F22}"/>
                </a:ext>
              </a:extLst>
            </p:cNvPr>
            <p:cNvSpPr/>
            <p:nvPr/>
          </p:nvSpPr>
          <p:spPr>
            <a:xfrm>
              <a:off x="4958829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3" name="Round Single Corner of Rectangle 62">
              <a:extLst>
                <a:ext uri="{FF2B5EF4-FFF2-40B4-BE49-F238E27FC236}">
                  <a16:creationId xmlns:a16="http://schemas.microsoft.com/office/drawing/2014/main" id="{B6210B21-486E-CE41-B8B9-F7D56DD3AC19}"/>
                </a:ext>
              </a:extLst>
            </p:cNvPr>
            <p:cNvSpPr/>
            <p:nvPr/>
          </p:nvSpPr>
          <p:spPr>
            <a:xfrm>
              <a:off x="5393467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4" name="Round Single Corner of Rectangle 63">
              <a:extLst>
                <a:ext uri="{FF2B5EF4-FFF2-40B4-BE49-F238E27FC236}">
                  <a16:creationId xmlns:a16="http://schemas.microsoft.com/office/drawing/2014/main" id="{5A3C1884-9208-724C-80B9-3A6FD6DAA9BE}"/>
                </a:ext>
              </a:extLst>
            </p:cNvPr>
            <p:cNvSpPr/>
            <p:nvPr/>
          </p:nvSpPr>
          <p:spPr>
            <a:xfrm>
              <a:off x="5856627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5" name="Round Single Corner of Rectangle 64">
              <a:extLst>
                <a:ext uri="{FF2B5EF4-FFF2-40B4-BE49-F238E27FC236}">
                  <a16:creationId xmlns:a16="http://schemas.microsoft.com/office/drawing/2014/main" id="{09C12A01-5525-A249-82EC-1C4CA1F5D318}"/>
                </a:ext>
              </a:extLst>
            </p:cNvPr>
            <p:cNvSpPr/>
            <p:nvPr/>
          </p:nvSpPr>
          <p:spPr>
            <a:xfrm>
              <a:off x="4483903" y="472123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x</a:t>
              </a:r>
              <a:endParaRPr lang="en-US" dirty="0"/>
            </a:p>
          </p:txBody>
        </p:sp>
        <p:sp>
          <p:nvSpPr>
            <p:cNvPr id="66" name="Round Single Corner of Rectangle 65">
              <a:extLst>
                <a:ext uri="{FF2B5EF4-FFF2-40B4-BE49-F238E27FC236}">
                  <a16:creationId xmlns:a16="http://schemas.microsoft.com/office/drawing/2014/main" id="{5A77E5D5-9D9C-4A4B-A44F-52F07F4E8454}"/>
                </a:ext>
              </a:extLst>
            </p:cNvPr>
            <p:cNvSpPr/>
            <p:nvPr/>
          </p:nvSpPr>
          <p:spPr>
            <a:xfrm>
              <a:off x="4947063" y="518279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y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959DE3-AF54-8A8E-D213-BFCBDDC3B11F}"/>
              </a:ext>
            </a:extLst>
          </p:cNvPr>
          <p:cNvSpPr txBox="1"/>
          <p:nvPr/>
        </p:nvSpPr>
        <p:spPr>
          <a:xfrm>
            <a:off x="9799154" y="6139969"/>
            <a:ext cx="2241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More details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6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4230-6A5C-FC8E-2500-30A41E2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2: Recap + Clarification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7CF6A-B338-EABA-9FAC-43BDEC1A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75985" y="3561210"/>
            <a:ext cx="5473700" cy="279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1C838-094B-F64E-9C3C-5B7060E5B3A0}"/>
              </a:ext>
            </a:extLst>
          </p:cNvPr>
          <p:cNvSpPr/>
          <p:nvPr/>
        </p:nvSpPr>
        <p:spPr>
          <a:xfrm>
            <a:off x="3113755" y="3243710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72799-0326-187B-8F42-61080393B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34" y="2436887"/>
            <a:ext cx="1397000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5B7C8-FC9D-3B61-13D8-29EA689F2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5582">
            <a:off x="8025334" y="3321269"/>
            <a:ext cx="1397000" cy="87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A70AA-B593-DE68-DF63-CE49FF12A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8282">
            <a:off x="7985123" y="4166018"/>
            <a:ext cx="1397000" cy="876300"/>
          </a:xfrm>
          <a:prstGeom prst="rect">
            <a:avLst/>
          </a:prstGeom>
        </p:spPr>
      </p:pic>
      <p:sp>
        <p:nvSpPr>
          <p:cNvPr id="10" name="Trapezium 9">
            <a:extLst>
              <a:ext uri="{FF2B5EF4-FFF2-40B4-BE49-F238E27FC236}">
                <a16:creationId xmlns:a16="http://schemas.microsoft.com/office/drawing/2014/main" id="{DAECD82C-8C94-9394-A2AC-380F962DBBE8}"/>
              </a:ext>
            </a:extLst>
          </p:cNvPr>
          <p:cNvSpPr/>
          <p:nvPr/>
        </p:nvSpPr>
        <p:spPr>
          <a:xfrm rot="4219312">
            <a:off x="6706775" y="2440009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ium 10">
            <a:extLst>
              <a:ext uri="{FF2B5EF4-FFF2-40B4-BE49-F238E27FC236}">
                <a16:creationId xmlns:a16="http://schemas.microsoft.com/office/drawing/2014/main" id="{86529676-F94E-5180-0876-E7669A5DBB1B}"/>
              </a:ext>
            </a:extLst>
          </p:cNvPr>
          <p:cNvSpPr/>
          <p:nvPr/>
        </p:nvSpPr>
        <p:spPr>
          <a:xfrm rot="5400000">
            <a:off x="6680648" y="2798973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ium 11">
            <a:extLst>
              <a:ext uri="{FF2B5EF4-FFF2-40B4-BE49-F238E27FC236}">
                <a16:creationId xmlns:a16="http://schemas.microsoft.com/office/drawing/2014/main" id="{6FDE2E6F-0257-87D9-E7A5-8DF7281B43CC}"/>
              </a:ext>
            </a:extLst>
          </p:cNvPr>
          <p:cNvSpPr/>
          <p:nvPr/>
        </p:nvSpPr>
        <p:spPr>
          <a:xfrm rot="6508014">
            <a:off x="6662828" y="3165016"/>
            <a:ext cx="1136469" cy="1892039"/>
          </a:xfrm>
          <a:prstGeom prst="trapezoid">
            <a:avLst>
              <a:gd name="adj" fmla="val 359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71016-0E4D-43BE-EDB7-1CB45A484F4A}"/>
              </a:ext>
            </a:extLst>
          </p:cNvPr>
          <p:cNvSpPr/>
          <p:nvPr/>
        </p:nvSpPr>
        <p:spPr>
          <a:xfrm>
            <a:off x="6037479" y="3213901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C6E2A-BAA9-D602-6306-347263A35EDE}"/>
              </a:ext>
            </a:extLst>
          </p:cNvPr>
          <p:cNvCxnSpPr>
            <a:cxnSpLocks/>
          </p:cNvCxnSpPr>
          <p:nvPr/>
        </p:nvCxnSpPr>
        <p:spPr>
          <a:xfrm>
            <a:off x="9629122" y="269316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3A8F0-9507-A9C0-8FE3-600E0D20BC29}"/>
              </a:ext>
            </a:extLst>
          </p:cNvPr>
          <p:cNvSpPr/>
          <p:nvPr/>
        </p:nvSpPr>
        <p:spPr>
          <a:xfrm>
            <a:off x="10352472" y="252661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FE96F4-CF2F-3FB7-460F-1530829C0A45}"/>
              </a:ext>
            </a:extLst>
          </p:cNvPr>
          <p:cNvCxnSpPr>
            <a:cxnSpLocks/>
          </p:cNvCxnSpPr>
          <p:nvPr/>
        </p:nvCxnSpPr>
        <p:spPr>
          <a:xfrm>
            <a:off x="9677019" y="3681586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BD1526-F0C1-27D2-C768-BC2D9F2581EA}"/>
              </a:ext>
            </a:extLst>
          </p:cNvPr>
          <p:cNvSpPr/>
          <p:nvPr/>
        </p:nvSpPr>
        <p:spPr>
          <a:xfrm>
            <a:off x="9969290" y="3528097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B09196-FE24-8AE1-E6E6-89A06C40584F}"/>
              </a:ext>
            </a:extLst>
          </p:cNvPr>
          <p:cNvCxnSpPr>
            <a:cxnSpLocks/>
          </p:cNvCxnSpPr>
          <p:nvPr/>
        </p:nvCxnSpPr>
        <p:spPr>
          <a:xfrm>
            <a:off x="9724916" y="4670009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AEDB9B0-0C01-BAF1-0CC9-7C7B2397BC74}"/>
              </a:ext>
            </a:extLst>
          </p:cNvPr>
          <p:cNvSpPr/>
          <p:nvPr/>
        </p:nvSpPr>
        <p:spPr>
          <a:xfrm>
            <a:off x="10213135" y="4503457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4A3CBA-4DF7-F043-3394-D8E11B862A51}"/>
              </a:ext>
            </a:extLst>
          </p:cNvPr>
          <p:cNvCxnSpPr>
            <a:cxnSpLocks/>
          </p:cNvCxnSpPr>
          <p:nvPr/>
        </p:nvCxnSpPr>
        <p:spPr>
          <a:xfrm flipV="1">
            <a:off x="1460865" y="3848138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7A5674-6D17-6888-FD98-54435A2B6DF4}"/>
              </a:ext>
            </a:extLst>
          </p:cNvPr>
          <p:cNvSpPr txBox="1"/>
          <p:nvPr/>
        </p:nvSpPr>
        <p:spPr>
          <a:xfrm>
            <a:off x="3048017" y="45622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25A987-DD16-E662-3CFF-9BF7D7A820F1}"/>
              </a:ext>
            </a:extLst>
          </p:cNvPr>
          <p:cNvSpPr txBox="1"/>
          <p:nvPr/>
        </p:nvSpPr>
        <p:spPr>
          <a:xfrm>
            <a:off x="3426760" y="4549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30AB6D-DE32-8564-3CD4-A810210D295B}"/>
              </a:ext>
            </a:extLst>
          </p:cNvPr>
          <p:cNvSpPr txBox="1"/>
          <p:nvPr/>
        </p:nvSpPr>
        <p:spPr>
          <a:xfrm>
            <a:off x="3865862" y="45803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466E61-2BB8-3262-C0CC-9F26680A1081}"/>
              </a:ext>
            </a:extLst>
          </p:cNvPr>
          <p:cNvSpPr/>
          <p:nvPr/>
        </p:nvSpPr>
        <p:spPr>
          <a:xfrm>
            <a:off x="3507855" y="4929682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413CD0-9234-532D-203E-17697E4E6F3E}"/>
              </a:ext>
            </a:extLst>
          </p:cNvPr>
          <p:cNvSpPr/>
          <p:nvPr/>
        </p:nvSpPr>
        <p:spPr>
          <a:xfrm>
            <a:off x="3095661" y="4920334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2AD3EA-1526-0D7D-5E04-7B93B1F9348C}"/>
              </a:ext>
            </a:extLst>
          </p:cNvPr>
          <p:cNvSpPr/>
          <p:nvPr/>
        </p:nvSpPr>
        <p:spPr>
          <a:xfrm>
            <a:off x="3947169" y="4920334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apezium 26">
            <a:extLst>
              <a:ext uri="{FF2B5EF4-FFF2-40B4-BE49-F238E27FC236}">
                <a16:creationId xmlns:a16="http://schemas.microsoft.com/office/drawing/2014/main" id="{65399198-97E3-2635-0727-B0A8B12AB767}"/>
              </a:ext>
            </a:extLst>
          </p:cNvPr>
          <p:cNvSpPr/>
          <p:nvPr/>
        </p:nvSpPr>
        <p:spPr>
          <a:xfrm rot="10817646">
            <a:off x="3154759" y="3284170"/>
            <a:ext cx="837372" cy="838826"/>
          </a:xfrm>
          <a:prstGeom prst="trapezoid">
            <a:avLst>
              <a:gd name="adj" fmla="val 548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undefined">
            <a:extLst>
              <a:ext uri="{FF2B5EF4-FFF2-40B4-BE49-F238E27FC236}">
                <a16:creationId xmlns:a16="http://schemas.microsoft.com/office/drawing/2014/main" id="{0A9E16B1-FB50-A11B-972E-BF6707E24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33" y="970759"/>
            <a:ext cx="2737225" cy="20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B187B46-D1C0-13B7-9101-EFB550A4C615}"/>
                  </a:ext>
                </a:extLst>
              </p14:cNvPr>
              <p14:cNvContentPartPr/>
              <p14:nvPr/>
            </p14:nvContentPartPr>
            <p14:xfrm>
              <a:off x="1941120" y="1052640"/>
              <a:ext cx="8323560" cy="2967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B187B46-D1C0-13B7-9101-EFB550A4C6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4920" y="1036440"/>
                <a:ext cx="8361360" cy="30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243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E753-613F-0E42-95FE-3C680E3E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coordinates from 3D point</a:t>
            </a:r>
          </a:p>
        </p:txBody>
      </p:sp>
      <p:sp>
        <p:nvSpPr>
          <p:cNvPr id="56" name="Double Bracket 55">
            <a:extLst>
              <a:ext uri="{FF2B5EF4-FFF2-40B4-BE49-F238E27FC236}">
                <a16:creationId xmlns:a16="http://schemas.microsoft.com/office/drawing/2014/main" id="{9A5F6518-8DA3-D74A-8BAE-E961C7415BF7}"/>
              </a:ext>
            </a:extLst>
          </p:cNvPr>
          <p:cNvSpPr/>
          <p:nvPr/>
        </p:nvSpPr>
        <p:spPr>
          <a:xfrm>
            <a:off x="6345237" y="225191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ouble Bracket 66">
            <a:extLst>
              <a:ext uri="{FF2B5EF4-FFF2-40B4-BE49-F238E27FC236}">
                <a16:creationId xmlns:a16="http://schemas.microsoft.com/office/drawing/2014/main" id="{3C8EC2EF-75B1-364A-B709-ECE0E5C0A8D3}"/>
              </a:ext>
            </a:extLst>
          </p:cNvPr>
          <p:cNvSpPr/>
          <p:nvPr/>
        </p:nvSpPr>
        <p:spPr>
          <a:xfrm>
            <a:off x="8502843" y="2251920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 Single Corner of Rectangle 70">
            <a:extLst>
              <a:ext uri="{FF2B5EF4-FFF2-40B4-BE49-F238E27FC236}">
                <a16:creationId xmlns:a16="http://schemas.microsoft.com/office/drawing/2014/main" id="{46D73693-8D67-3C4A-881C-2EEACE02A8F0}"/>
              </a:ext>
            </a:extLst>
          </p:cNvPr>
          <p:cNvSpPr/>
          <p:nvPr/>
        </p:nvSpPr>
        <p:spPr>
          <a:xfrm>
            <a:off x="8678464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72" name="Round Single Corner of Rectangle 71">
            <a:extLst>
              <a:ext uri="{FF2B5EF4-FFF2-40B4-BE49-F238E27FC236}">
                <a16:creationId xmlns:a16="http://schemas.microsoft.com/office/drawing/2014/main" id="{3B9889A2-3499-4445-88E1-64759BC0140B}"/>
              </a:ext>
            </a:extLst>
          </p:cNvPr>
          <p:cNvSpPr/>
          <p:nvPr/>
        </p:nvSpPr>
        <p:spPr>
          <a:xfrm>
            <a:off x="8685898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Round Single Corner of Rectangle 72">
            <a:extLst>
              <a:ext uri="{FF2B5EF4-FFF2-40B4-BE49-F238E27FC236}">
                <a16:creationId xmlns:a16="http://schemas.microsoft.com/office/drawing/2014/main" id="{DFA83CDC-0FCD-A444-9D93-ACBD4E2CB0E0}"/>
              </a:ext>
            </a:extLst>
          </p:cNvPr>
          <p:cNvSpPr/>
          <p:nvPr/>
        </p:nvSpPr>
        <p:spPr>
          <a:xfrm>
            <a:off x="8674132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4" name="Round Single Corner of Rectangle 73">
            <a:extLst>
              <a:ext uri="{FF2B5EF4-FFF2-40B4-BE49-F238E27FC236}">
                <a16:creationId xmlns:a16="http://schemas.microsoft.com/office/drawing/2014/main" id="{3E7D3A9A-E5F6-8641-A2AE-AF637FFF6ABA}"/>
              </a:ext>
            </a:extLst>
          </p:cNvPr>
          <p:cNvSpPr/>
          <p:nvPr/>
        </p:nvSpPr>
        <p:spPr>
          <a:xfrm>
            <a:off x="8685897" y="36953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5" name="Double Bracket 74">
            <a:extLst>
              <a:ext uri="{FF2B5EF4-FFF2-40B4-BE49-F238E27FC236}">
                <a16:creationId xmlns:a16="http://schemas.microsoft.com/office/drawing/2014/main" id="{0ED7E741-F953-174B-AA21-1448915588C1}"/>
              </a:ext>
            </a:extLst>
          </p:cNvPr>
          <p:cNvSpPr/>
          <p:nvPr/>
        </p:nvSpPr>
        <p:spPr>
          <a:xfrm>
            <a:off x="3808974" y="2318826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 Single Corner of Rectangle 75">
            <a:extLst>
              <a:ext uri="{FF2B5EF4-FFF2-40B4-BE49-F238E27FC236}">
                <a16:creationId xmlns:a16="http://schemas.microsoft.com/office/drawing/2014/main" id="{4380FDE6-E191-9E41-8A18-01EF71B78553}"/>
              </a:ext>
            </a:extLst>
          </p:cNvPr>
          <p:cNvSpPr/>
          <p:nvPr/>
        </p:nvSpPr>
        <p:spPr>
          <a:xfrm>
            <a:off x="3984595" y="29222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77" name="Round Single Corner of Rectangle 76">
            <a:extLst>
              <a:ext uri="{FF2B5EF4-FFF2-40B4-BE49-F238E27FC236}">
                <a16:creationId xmlns:a16="http://schemas.microsoft.com/office/drawing/2014/main" id="{33BC3674-41C5-E743-870F-E59A149C0008}"/>
              </a:ext>
            </a:extLst>
          </p:cNvPr>
          <p:cNvSpPr/>
          <p:nvPr/>
        </p:nvSpPr>
        <p:spPr>
          <a:xfrm>
            <a:off x="3992029" y="3342253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8" name="Round Single Corner of Rectangle 77">
            <a:extLst>
              <a:ext uri="{FF2B5EF4-FFF2-40B4-BE49-F238E27FC236}">
                <a16:creationId xmlns:a16="http://schemas.microsoft.com/office/drawing/2014/main" id="{1245F7DE-8DB4-3C41-B06D-B2E65D39CD99}"/>
              </a:ext>
            </a:extLst>
          </p:cNvPr>
          <p:cNvSpPr/>
          <p:nvPr/>
        </p:nvSpPr>
        <p:spPr>
          <a:xfrm>
            <a:off x="3980263" y="2460645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3804712D-594F-4A4B-A5A2-4374D4A3C307}"/>
              </a:ext>
            </a:extLst>
          </p:cNvPr>
          <p:cNvSpPr/>
          <p:nvPr/>
        </p:nvSpPr>
        <p:spPr>
          <a:xfrm flipH="1">
            <a:off x="4712791" y="2830439"/>
            <a:ext cx="1325570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70EE7-C20E-2E4C-9D8B-D1FE8932CAB8}"/>
              </a:ext>
            </a:extLst>
          </p:cNvPr>
          <p:cNvGrpSpPr/>
          <p:nvPr/>
        </p:nvGrpSpPr>
        <p:grpSpPr>
          <a:xfrm>
            <a:off x="6503931" y="2393739"/>
            <a:ext cx="1731007" cy="1238950"/>
            <a:chOff x="4483903" y="4721230"/>
            <a:chExt cx="1731007" cy="1238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ound Single Corner of Rectangle 81">
                  <a:extLst>
                    <a:ext uri="{FF2B5EF4-FFF2-40B4-BE49-F238E27FC236}">
                      <a16:creationId xmlns:a16="http://schemas.microsoft.com/office/drawing/2014/main" id="{F5579065-5632-AE40-9694-CBE55AFD7303}"/>
                    </a:ext>
                  </a:extLst>
                </p:cNvPr>
                <p:cNvSpPr/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Round Single Corner of Rectangle 81">
                  <a:extLst>
                    <a:ext uri="{FF2B5EF4-FFF2-40B4-BE49-F238E27FC236}">
                      <a16:creationId xmlns:a16="http://schemas.microsoft.com/office/drawing/2014/main" id="{F5579065-5632-AE40-9694-CBE55AFD73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Round Single Corner of Rectangle 82">
              <a:extLst>
                <a:ext uri="{FF2B5EF4-FFF2-40B4-BE49-F238E27FC236}">
                  <a16:creationId xmlns:a16="http://schemas.microsoft.com/office/drawing/2014/main" id="{BBB78465-0F3A-7942-B66C-A9925BE21DDA}"/>
                </a:ext>
              </a:extLst>
            </p:cNvPr>
            <p:cNvSpPr/>
            <p:nvPr/>
          </p:nvSpPr>
          <p:spPr>
            <a:xfrm>
              <a:off x="4488235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4" name="Round Single Corner of Rectangle 83">
              <a:extLst>
                <a:ext uri="{FF2B5EF4-FFF2-40B4-BE49-F238E27FC236}">
                  <a16:creationId xmlns:a16="http://schemas.microsoft.com/office/drawing/2014/main" id="{4E88064E-E2AB-F148-949F-6A905822EE6A}"/>
                </a:ext>
              </a:extLst>
            </p:cNvPr>
            <p:cNvSpPr/>
            <p:nvPr/>
          </p:nvSpPr>
          <p:spPr>
            <a:xfrm>
              <a:off x="5393467" y="472127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85" name="Round Single Corner of Rectangle 84">
              <a:extLst>
                <a:ext uri="{FF2B5EF4-FFF2-40B4-BE49-F238E27FC236}">
                  <a16:creationId xmlns:a16="http://schemas.microsoft.com/office/drawing/2014/main" id="{A0C284E1-96BA-5442-8E43-9626D036A21D}"/>
                </a:ext>
              </a:extLst>
            </p:cNvPr>
            <p:cNvSpPr/>
            <p:nvPr/>
          </p:nvSpPr>
          <p:spPr>
            <a:xfrm>
              <a:off x="5856627" y="4735542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" name="Round Single Corner of Rectangle 85">
              <a:extLst>
                <a:ext uri="{FF2B5EF4-FFF2-40B4-BE49-F238E27FC236}">
                  <a16:creationId xmlns:a16="http://schemas.microsoft.com/office/drawing/2014/main" id="{07296065-4193-8B4C-ADB7-36236F033DE1}"/>
                </a:ext>
              </a:extLst>
            </p:cNvPr>
            <p:cNvSpPr/>
            <p:nvPr/>
          </p:nvSpPr>
          <p:spPr>
            <a:xfrm>
              <a:off x="539346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87" name="Round Single Corner of Rectangle 86">
              <a:extLst>
                <a:ext uri="{FF2B5EF4-FFF2-40B4-BE49-F238E27FC236}">
                  <a16:creationId xmlns:a16="http://schemas.microsoft.com/office/drawing/2014/main" id="{B330FBC9-0E52-EE4A-BEBE-6D744175083D}"/>
                </a:ext>
              </a:extLst>
            </p:cNvPr>
            <p:cNvSpPr/>
            <p:nvPr/>
          </p:nvSpPr>
          <p:spPr>
            <a:xfrm>
              <a:off x="585662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8" name="Round Single Corner of Rectangle 87">
              <a:extLst>
                <a:ext uri="{FF2B5EF4-FFF2-40B4-BE49-F238E27FC236}">
                  <a16:creationId xmlns:a16="http://schemas.microsoft.com/office/drawing/2014/main" id="{035D63DB-EA95-3F47-B780-9293DFEDE64C}"/>
                </a:ext>
              </a:extLst>
            </p:cNvPr>
            <p:cNvSpPr/>
            <p:nvPr/>
          </p:nvSpPr>
          <p:spPr>
            <a:xfrm>
              <a:off x="4495669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9" name="Round Single Corner of Rectangle 88">
              <a:extLst>
                <a:ext uri="{FF2B5EF4-FFF2-40B4-BE49-F238E27FC236}">
                  <a16:creationId xmlns:a16="http://schemas.microsoft.com/office/drawing/2014/main" id="{F82F5916-BE7E-D940-8D17-21F80898842C}"/>
                </a:ext>
              </a:extLst>
            </p:cNvPr>
            <p:cNvSpPr/>
            <p:nvPr/>
          </p:nvSpPr>
          <p:spPr>
            <a:xfrm>
              <a:off x="4958829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90" name="Round Single Corner of Rectangle 89">
              <a:extLst>
                <a:ext uri="{FF2B5EF4-FFF2-40B4-BE49-F238E27FC236}">
                  <a16:creationId xmlns:a16="http://schemas.microsoft.com/office/drawing/2014/main" id="{580DFFB0-3F12-F94E-9F08-542CD1EE9661}"/>
                </a:ext>
              </a:extLst>
            </p:cNvPr>
            <p:cNvSpPr/>
            <p:nvPr/>
          </p:nvSpPr>
          <p:spPr>
            <a:xfrm>
              <a:off x="5393467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1" name="Round Single Corner of Rectangle 90">
              <a:extLst>
                <a:ext uri="{FF2B5EF4-FFF2-40B4-BE49-F238E27FC236}">
                  <a16:creationId xmlns:a16="http://schemas.microsoft.com/office/drawing/2014/main" id="{F3803B09-5471-0342-8C8C-E7B1DDE5A7D2}"/>
                </a:ext>
              </a:extLst>
            </p:cNvPr>
            <p:cNvSpPr/>
            <p:nvPr/>
          </p:nvSpPr>
          <p:spPr>
            <a:xfrm>
              <a:off x="5856627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92" name="Round Single Corner of Rectangle 91">
              <a:extLst>
                <a:ext uri="{FF2B5EF4-FFF2-40B4-BE49-F238E27FC236}">
                  <a16:creationId xmlns:a16="http://schemas.microsoft.com/office/drawing/2014/main" id="{19F5EBD2-687B-8443-A5D0-5A5A1E9EF5F5}"/>
                </a:ext>
              </a:extLst>
            </p:cNvPr>
            <p:cNvSpPr/>
            <p:nvPr/>
          </p:nvSpPr>
          <p:spPr>
            <a:xfrm>
              <a:off x="4483903" y="472123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x</a:t>
              </a:r>
              <a:endParaRPr lang="en-US" dirty="0"/>
            </a:p>
          </p:txBody>
        </p:sp>
        <p:sp>
          <p:nvSpPr>
            <p:cNvPr id="93" name="Round Single Corner of Rectangle 92">
              <a:extLst>
                <a:ext uri="{FF2B5EF4-FFF2-40B4-BE49-F238E27FC236}">
                  <a16:creationId xmlns:a16="http://schemas.microsoft.com/office/drawing/2014/main" id="{7EE56B5B-3886-3C4D-99D8-351D38F9EA7B}"/>
                </a:ext>
              </a:extLst>
            </p:cNvPr>
            <p:cNvSpPr/>
            <p:nvPr/>
          </p:nvSpPr>
          <p:spPr>
            <a:xfrm>
              <a:off x="4947063" y="518279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y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229910-8580-934C-A1F9-AFE86FEC8FDA}"/>
              </a:ext>
            </a:extLst>
          </p:cNvPr>
          <p:cNvSpPr txBox="1"/>
          <p:nvPr/>
        </p:nvSpPr>
        <p:spPr>
          <a:xfrm>
            <a:off x="3662485" y="3998965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pixel coordinates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3D0B1-454F-5D3B-541B-06F676AEE75A}"/>
              </a:ext>
            </a:extLst>
          </p:cNvPr>
          <p:cNvSpPr txBox="1"/>
          <p:nvPr/>
        </p:nvSpPr>
        <p:spPr>
          <a:xfrm>
            <a:off x="8234938" y="4318683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 coordinates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2E2C4-6B31-A56D-0EF8-B6345EA31ECB}"/>
              </a:ext>
            </a:extLst>
          </p:cNvPr>
          <p:cNvSpPr txBox="1"/>
          <p:nvPr/>
        </p:nvSpPr>
        <p:spPr>
          <a:xfrm>
            <a:off x="3430051" y="1132932"/>
            <a:ext cx="532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camera is at the origin looking towards Z</a:t>
            </a:r>
          </a:p>
        </p:txBody>
      </p:sp>
    </p:spTree>
    <p:extLst>
      <p:ext uri="{BB962C8B-B14F-4D97-AF65-F5344CB8AC3E}">
        <p14:creationId xmlns:p14="http://schemas.microsoft.com/office/powerpoint/2010/main" val="205808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FBA3-9FF5-3EED-B8EB-DB30F006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CBEC3-928F-8B3A-ED25-3EE0082B554B}"/>
              </a:ext>
            </a:extLst>
          </p:cNvPr>
          <p:cNvSpPr txBox="1"/>
          <p:nvPr/>
        </p:nvSpPr>
        <p:spPr>
          <a:xfrm>
            <a:off x="3850675" y="1103780"/>
            <a:ext cx="532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camera is at an arbitrary location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B5C6BC0B-FB7C-8E14-0C4E-5C0A8A0B169C}"/>
              </a:ext>
            </a:extLst>
          </p:cNvPr>
          <p:cNvSpPr/>
          <p:nvPr/>
        </p:nvSpPr>
        <p:spPr>
          <a:xfrm>
            <a:off x="5494845" y="2251919"/>
            <a:ext cx="1600899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B7C9287C-D9F8-A379-5126-22C4C54C93ED}"/>
              </a:ext>
            </a:extLst>
          </p:cNvPr>
          <p:cNvSpPr/>
          <p:nvPr/>
        </p:nvSpPr>
        <p:spPr>
          <a:xfrm>
            <a:off x="10295067" y="2251920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AEB244FD-5A93-581E-BE4C-7ED9D4C4A12B}"/>
              </a:ext>
            </a:extLst>
          </p:cNvPr>
          <p:cNvSpPr/>
          <p:nvPr/>
        </p:nvSpPr>
        <p:spPr>
          <a:xfrm>
            <a:off x="10470688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4EB7041A-121E-F99A-11BD-99255AF6A06E}"/>
              </a:ext>
            </a:extLst>
          </p:cNvPr>
          <p:cNvSpPr/>
          <p:nvPr/>
        </p:nvSpPr>
        <p:spPr>
          <a:xfrm>
            <a:off x="10478122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3641A014-98AB-EAEE-95C7-ACE470BA912E}"/>
              </a:ext>
            </a:extLst>
          </p:cNvPr>
          <p:cNvSpPr/>
          <p:nvPr/>
        </p:nvSpPr>
        <p:spPr>
          <a:xfrm>
            <a:off x="10466356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422205E4-5E02-FFF3-94C1-171479A9FB99}"/>
              </a:ext>
            </a:extLst>
          </p:cNvPr>
          <p:cNvSpPr/>
          <p:nvPr/>
        </p:nvSpPr>
        <p:spPr>
          <a:xfrm>
            <a:off x="10478121" y="36953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DF249365-D20F-74D0-28FF-87CAEAE50D48}"/>
              </a:ext>
            </a:extLst>
          </p:cNvPr>
          <p:cNvSpPr/>
          <p:nvPr/>
        </p:nvSpPr>
        <p:spPr>
          <a:xfrm>
            <a:off x="2958582" y="2318826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6D7A8C60-0C38-9A2F-6CD1-64A3211E037C}"/>
              </a:ext>
            </a:extLst>
          </p:cNvPr>
          <p:cNvSpPr/>
          <p:nvPr/>
        </p:nvSpPr>
        <p:spPr>
          <a:xfrm>
            <a:off x="3134203" y="29222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56ED1C6C-6A1E-0909-4047-BFA805567FDC}"/>
              </a:ext>
            </a:extLst>
          </p:cNvPr>
          <p:cNvSpPr/>
          <p:nvPr/>
        </p:nvSpPr>
        <p:spPr>
          <a:xfrm>
            <a:off x="3141637" y="3342253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CD733C6E-4FAF-7ACE-75CF-B89C919F0F56}"/>
              </a:ext>
            </a:extLst>
          </p:cNvPr>
          <p:cNvSpPr/>
          <p:nvPr/>
        </p:nvSpPr>
        <p:spPr>
          <a:xfrm>
            <a:off x="3129871" y="2460645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D24A27-CB2E-4DAA-11F9-677D78921945}"/>
              </a:ext>
            </a:extLst>
          </p:cNvPr>
          <p:cNvSpPr/>
          <p:nvPr/>
        </p:nvSpPr>
        <p:spPr>
          <a:xfrm flipH="1">
            <a:off x="3862399" y="2830439"/>
            <a:ext cx="1325570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 Single Corner of Rectangle 16">
                <a:extLst>
                  <a:ext uri="{FF2B5EF4-FFF2-40B4-BE49-F238E27FC236}">
                    <a16:creationId xmlns:a16="http://schemas.microsoft.com/office/drawing/2014/main" id="{CAF8642D-3984-0815-F056-81C0D51AEC22}"/>
                  </a:ext>
                </a:extLst>
              </p:cNvPr>
              <p:cNvSpPr/>
              <p:nvPr/>
            </p:nvSpPr>
            <p:spPr>
              <a:xfrm>
                <a:off x="6121031" y="2408051"/>
                <a:ext cx="358283" cy="343075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ound Single Corner of Rectangle 16">
                <a:extLst>
                  <a:ext uri="{FF2B5EF4-FFF2-40B4-BE49-F238E27FC236}">
                    <a16:creationId xmlns:a16="http://schemas.microsoft.com/office/drawing/2014/main" id="{CAF8642D-3984-0815-F056-81C0D51A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31" y="2408051"/>
                <a:ext cx="358283" cy="343075"/>
              </a:xfrm>
              <a:prstGeom prst="round1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47259FBE-139D-58E9-7FB4-751E667FF7A9}"/>
              </a:ext>
            </a:extLst>
          </p:cNvPr>
          <p:cNvSpPr/>
          <p:nvPr/>
        </p:nvSpPr>
        <p:spPr>
          <a:xfrm>
            <a:off x="5657871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0A8A17D4-0069-A6A8-EFA9-8844242748DB}"/>
              </a:ext>
            </a:extLst>
          </p:cNvPr>
          <p:cNvSpPr/>
          <p:nvPr/>
        </p:nvSpPr>
        <p:spPr>
          <a:xfrm>
            <a:off x="6563103" y="239378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21" name="Round Single Corner of Rectangle 20">
            <a:extLst>
              <a:ext uri="{FF2B5EF4-FFF2-40B4-BE49-F238E27FC236}">
                <a16:creationId xmlns:a16="http://schemas.microsoft.com/office/drawing/2014/main" id="{36B52365-70D2-446A-097D-47A33765C6E6}"/>
              </a:ext>
            </a:extLst>
          </p:cNvPr>
          <p:cNvSpPr/>
          <p:nvPr/>
        </p:nvSpPr>
        <p:spPr>
          <a:xfrm>
            <a:off x="6563103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1BD6E821-0C52-A70E-216C-87F611BCC61B}"/>
              </a:ext>
            </a:extLst>
          </p:cNvPr>
          <p:cNvSpPr/>
          <p:nvPr/>
        </p:nvSpPr>
        <p:spPr>
          <a:xfrm>
            <a:off x="5665305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9B044736-D628-428D-0A5E-77A4D755BD18}"/>
              </a:ext>
            </a:extLst>
          </p:cNvPr>
          <p:cNvSpPr/>
          <p:nvPr/>
        </p:nvSpPr>
        <p:spPr>
          <a:xfrm>
            <a:off x="6128465" y="328961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94FC3F8C-340A-A899-04D7-E52926406656}"/>
              </a:ext>
            </a:extLst>
          </p:cNvPr>
          <p:cNvSpPr/>
          <p:nvPr/>
        </p:nvSpPr>
        <p:spPr>
          <a:xfrm>
            <a:off x="6563103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ound Single Corner of Rectangle 26">
            <a:extLst>
              <a:ext uri="{FF2B5EF4-FFF2-40B4-BE49-F238E27FC236}">
                <a16:creationId xmlns:a16="http://schemas.microsoft.com/office/drawing/2014/main" id="{E00FF83F-23E2-594D-7FD4-2762B5298F69}"/>
              </a:ext>
            </a:extLst>
          </p:cNvPr>
          <p:cNvSpPr/>
          <p:nvPr/>
        </p:nvSpPr>
        <p:spPr>
          <a:xfrm>
            <a:off x="5653539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x</a:t>
            </a:r>
            <a:endParaRPr lang="en-US" dirty="0"/>
          </a:p>
        </p:txBody>
      </p:sp>
      <p:sp>
        <p:nvSpPr>
          <p:cNvPr id="28" name="Round Single Corner of Rectangle 27">
            <a:extLst>
              <a:ext uri="{FF2B5EF4-FFF2-40B4-BE49-F238E27FC236}">
                <a16:creationId xmlns:a16="http://schemas.microsoft.com/office/drawing/2014/main" id="{EFB933FC-F19F-F22B-EF2A-D7D6CDF6E765}"/>
              </a:ext>
            </a:extLst>
          </p:cNvPr>
          <p:cNvSpPr/>
          <p:nvPr/>
        </p:nvSpPr>
        <p:spPr>
          <a:xfrm>
            <a:off x="6116699" y="285529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y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6CC028-7DDE-8A9C-E0A1-EDD29E473F9B}"/>
              </a:ext>
            </a:extLst>
          </p:cNvPr>
          <p:cNvSpPr txBox="1"/>
          <p:nvPr/>
        </p:nvSpPr>
        <p:spPr>
          <a:xfrm>
            <a:off x="2812093" y="3998965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pixel coordinates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000C32-02F8-38F9-8DAB-0ACEB76DE8B4}"/>
              </a:ext>
            </a:extLst>
          </p:cNvPr>
          <p:cNvSpPr txBox="1"/>
          <p:nvPr/>
        </p:nvSpPr>
        <p:spPr>
          <a:xfrm>
            <a:off x="10027162" y="4318683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 coordinates</a:t>
            </a:r>
          </a:p>
        </p:txBody>
      </p:sp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38BD4C1E-BACB-D466-BD15-338E015D79B5}"/>
              </a:ext>
            </a:extLst>
          </p:cNvPr>
          <p:cNvSpPr/>
          <p:nvPr/>
        </p:nvSpPr>
        <p:spPr>
          <a:xfrm>
            <a:off x="7506044" y="2252215"/>
            <a:ext cx="2238156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 Single Corner of Rectangle 32">
                <a:extLst>
                  <a:ext uri="{FF2B5EF4-FFF2-40B4-BE49-F238E27FC236}">
                    <a16:creationId xmlns:a16="http://schemas.microsoft.com/office/drawing/2014/main" id="{7F941283-9507-3F9A-068B-4A5020C47334}"/>
                  </a:ext>
                </a:extLst>
              </p:cNvPr>
              <p:cNvSpPr/>
              <p:nvPr/>
            </p:nvSpPr>
            <p:spPr>
              <a:xfrm>
                <a:off x="8144182" y="2399203"/>
                <a:ext cx="461805" cy="343075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33" name="Round Single Corner of Rectangle 32">
                <a:extLst>
                  <a:ext uri="{FF2B5EF4-FFF2-40B4-BE49-F238E27FC236}">
                    <a16:creationId xmlns:a16="http://schemas.microsoft.com/office/drawing/2014/main" id="{7F941283-9507-3F9A-068B-4A5020C47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82" y="2399203"/>
                <a:ext cx="461805" cy="343075"/>
              </a:xfrm>
              <a:prstGeom prst="round1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 Single Corner of Rectangle 33">
            <a:extLst>
              <a:ext uri="{FF2B5EF4-FFF2-40B4-BE49-F238E27FC236}">
                <a16:creationId xmlns:a16="http://schemas.microsoft.com/office/drawing/2014/main" id="{07BA7496-B182-C960-0AC4-960A4D865FBB}"/>
              </a:ext>
            </a:extLst>
          </p:cNvPr>
          <p:cNvSpPr/>
          <p:nvPr/>
        </p:nvSpPr>
        <p:spPr>
          <a:xfrm>
            <a:off x="7644446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r21</a:t>
            </a:r>
          </a:p>
        </p:txBody>
      </p:sp>
      <p:sp>
        <p:nvSpPr>
          <p:cNvPr id="35" name="Round Single Corner of Rectangle 34">
            <a:extLst>
              <a:ext uri="{FF2B5EF4-FFF2-40B4-BE49-F238E27FC236}">
                <a16:creationId xmlns:a16="http://schemas.microsoft.com/office/drawing/2014/main" id="{A149C2B7-63FD-DD79-DD96-BAE1BE02701A}"/>
              </a:ext>
            </a:extLst>
          </p:cNvPr>
          <p:cNvSpPr/>
          <p:nvPr/>
        </p:nvSpPr>
        <p:spPr>
          <a:xfrm>
            <a:off x="8659406" y="239408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r13</a:t>
            </a:r>
          </a:p>
        </p:txBody>
      </p:sp>
      <p:sp>
        <p:nvSpPr>
          <p:cNvPr id="36" name="Round Single Corner of Rectangle 35">
            <a:extLst>
              <a:ext uri="{FF2B5EF4-FFF2-40B4-BE49-F238E27FC236}">
                <a16:creationId xmlns:a16="http://schemas.microsoft.com/office/drawing/2014/main" id="{B2269A10-74A6-5406-72D5-2189154BA053}"/>
              </a:ext>
            </a:extLst>
          </p:cNvPr>
          <p:cNvSpPr/>
          <p:nvPr/>
        </p:nvSpPr>
        <p:spPr>
          <a:xfrm>
            <a:off x="9159142" y="2408347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t1</a:t>
            </a:r>
          </a:p>
        </p:txBody>
      </p:sp>
      <p:sp>
        <p:nvSpPr>
          <p:cNvPr id="37" name="Round Single Corner of Rectangle 36">
            <a:extLst>
              <a:ext uri="{FF2B5EF4-FFF2-40B4-BE49-F238E27FC236}">
                <a16:creationId xmlns:a16="http://schemas.microsoft.com/office/drawing/2014/main" id="{C46CC9FF-F20D-F287-AD5B-D99478FCBDEE}"/>
              </a:ext>
            </a:extLst>
          </p:cNvPr>
          <p:cNvSpPr/>
          <p:nvPr/>
        </p:nvSpPr>
        <p:spPr>
          <a:xfrm>
            <a:off x="8659406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r23</a:t>
            </a:r>
          </a:p>
        </p:txBody>
      </p:sp>
      <p:sp>
        <p:nvSpPr>
          <p:cNvPr id="38" name="Round Single Corner of Rectangle 37">
            <a:extLst>
              <a:ext uri="{FF2B5EF4-FFF2-40B4-BE49-F238E27FC236}">
                <a16:creationId xmlns:a16="http://schemas.microsoft.com/office/drawing/2014/main" id="{F1D95205-575B-BF20-677A-A9815CFD429C}"/>
              </a:ext>
            </a:extLst>
          </p:cNvPr>
          <p:cNvSpPr/>
          <p:nvPr/>
        </p:nvSpPr>
        <p:spPr>
          <a:xfrm>
            <a:off x="9159142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t2</a:t>
            </a:r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B138C926-78E4-064B-CCA7-98286A808011}"/>
              </a:ext>
            </a:extLst>
          </p:cNvPr>
          <p:cNvSpPr/>
          <p:nvPr/>
        </p:nvSpPr>
        <p:spPr>
          <a:xfrm>
            <a:off x="7651880" y="3275643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r31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68718CEF-9BF5-D91A-F4B9-951855F31566}"/>
              </a:ext>
            </a:extLst>
          </p:cNvPr>
          <p:cNvSpPr/>
          <p:nvPr/>
        </p:nvSpPr>
        <p:spPr>
          <a:xfrm>
            <a:off x="8151616" y="3280766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r32</a:t>
            </a:r>
          </a:p>
        </p:txBody>
      </p:sp>
      <p:sp>
        <p:nvSpPr>
          <p:cNvPr id="41" name="Round Single Corner of Rectangle 40">
            <a:extLst>
              <a:ext uri="{FF2B5EF4-FFF2-40B4-BE49-F238E27FC236}">
                <a16:creationId xmlns:a16="http://schemas.microsoft.com/office/drawing/2014/main" id="{43DB4C7F-4D9C-0BF5-710E-6A6255D00503}"/>
              </a:ext>
            </a:extLst>
          </p:cNvPr>
          <p:cNvSpPr/>
          <p:nvPr/>
        </p:nvSpPr>
        <p:spPr>
          <a:xfrm>
            <a:off x="8659406" y="3275643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r33</a:t>
            </a:r>
          </a:p>
        </p:txBody>
      </p:sp>
      <p:sp>
        <p:nvSpPr>
          <p:cNvPr id="42" name="Round Single Corner of Rectangle 41">
            <a:extLst>
              <a:ext uri="{FF2B5EF4-FFF2-40B4-BE49-F238E27FC236}">
                <a16:creationId xmlns:a16="http://schemas.microsoft.com/office/drawing/2014/main" id="{723CA9F7-E10B-253F-D1C6-4F7FEA9B615B}"/>
              </a:ext>
            </a:extLst>
          </p:cNvPr>
          <p:cNvSpPr/>
          <p:nvPr/>
        </p:nvSpPr>
        <p:spPr>
          <a:xfrm>
            <a:off x="9159142" y="328991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t3</a:t>
            </a:r>
          </a:p>
        </p:txBody>
      </p:sp>
      <p:sp>
        <p:nvSpPr>
          <p:cNvPr id="43" name="Round Single Corner of Rectangle 42">
            <a:extLst>
              <a:ext uri="{FF2B5EF4-FFF2-40B4-BE49-F238E27FC236}">
                <a16:creationId xmlns:a16="http://schemas.microsoft.com/office/drawing/2014/main" id="{BA4E3280-ADBA-1204-84BE-A9CBDFC43C5D}"/>
              </a:ext>
            </a:extLst>
          </p:cNvPr>
          <p:cNvSpPr/>
          <p:nvPr/>
        </p:nvSpPr>
        <p:spPr>
          <a:xfrm>
            <a:off x="7640114" y="2394035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r11</a:t>
            </a:r>
          </a:p>
        </p:txBody>
      </p:sp>
      <p:sp>
        <p:nvSpPr>
          <p:cNvPr id="44" name="Round Single Corner of Rectangle 43">
            <a:extLst>
              <a:ext uri="{FF2B5EF4-FFF2-40B4-BE49-F238E27FC236}">
                <a16:creationId xmlns:a16="http://schemas.microsoft.com/office/drawing/2014/main" id="{51D7BB92-0BAC-1595-4D35-813E7DEDDBAB}"/>
              </a:ext>
            </a:extLst>
          </p:cNvPr>
          <p:cNvSpPr/>
          <p:nvPr/>
        </p:nvSpPr>
        <p:spPr>
          <a:xfrm>
            <a:off x="8139850" y="2846451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0D3EE-845C-6B70-A605-B57FEAC6B86B}"/>
              </a:ext>
            </a:extLst>
          </p:cNvPr>
          <p:cNvSpPr txBox="1"/>
          <p:nvPr/>
        </p:nvSpPr>
        <p:spPr>
          <a:xfrm>
            <a:off x="5875276" y="4005555"/>
            <a:ext cx="137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intrinsic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1FCB18-97E0-00EE-0804-CDBA82C273BC}"/>
              </a:ext>
            </a:extLst>
          </p:cNvPr>
          <p:cNvSpPr txBox="1"/>
          <p:nvPr/>
        </p:nvSpPr>
        <p:spPr>
          <a:xfrm>
            <a:off x="8171771" y="3996748"/>
            <a:ext cx="137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extrinsic</a:t>
            </a:r>
          </a:p>
        </p:txBody>
      </p:sp>
    </p:spTree>
    <p:extLst>
      <p:ext uri="{BB962C8B-B14F-4D97-AF65-F5344CB8AC3E}">
        <p14:creationId xmlns:p14="http://schemas.microsoft.com/office/powerpoint/2010/main" val="84418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pinhole camera?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CF3E60-483C-9DF5-75FF-CF9CA3D09622}"/>
                  </a:ext>
                </a:extLst>
              </p14:cNvPr>
              <p14:cNvContentPartPr/>
              <p14:nvPr/>
            </p14:nvContentPartPr>
            <p14:xfrm>
              <a:off x="1622160" y="1213560"/>
              <a:ext cx="8200440" cy="3975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CF3E60-483C-9DF5-75FF-CF9CA3D096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5960" y="1197360"/>
                <a:ext cx="8232840" cy="400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40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only allows little light through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506230" y="3275654"/>
            <a:ext cx="166298" cy="1533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faint image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447123-5321-1945-B015-A75923758191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77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hole: many superposed images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302173" y="3087491"/>
            <a:ext cx="574412" cy="5296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8F0F2A6-DB6F-DC46-BF96-C456AFC6D1F6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CB2D04-CD3F-ED48-B1C6-BA592024AD7E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52004-755B-6F47-9FDF-30C19276C517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F86963-3D7E-3C46-818B-0F80E6705FC3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62458C-C60D-8D44-A8B9-DF112E71AF2E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88CAA3-74BD-C54C-BBD4-B786F375BF2F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more light!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6A3504-0FC8-737F-4A07-043119362CE8}"/>
                  </a:ext>
                </a:extLst>
              </p14:cNvPr>
              <p14:cNvContentPartPr/>
              <p14:nvPr/>
            </p14:nvContentPartPr>
            <p14:xfrm>
              <a:off x="5648760" y="1956960"/>
              <a:ext cx="1987920" cy="243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6A3504-0FC8-737F-4A07-043119362C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2560" y="1940760"/>
                <a:ext cx="2020320" cy="24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72CBB05-5F6B-E172-E9DE-BE75E88F0798}"/>
                  </a:ext>
                </a:extLst>
              </p14:cNvPr>
              <p14:cNvContentPartPr/>
              <p14:nvPr/>
            </p14:nvContentPartPr>
            <p14:xfrm>
              <a:off x="816840" y="1468080"/>
              <a:ext cx="2838600" cy="4555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72CBB05-5F6B-E172-E9DE-BE75E88F07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640" y="1451880"/>
                <a:ext cx="2871000" cy="45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19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improve light and avoid blur?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302173" y="3087491"/>
            <a:ext cx="574412" cy="5296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8F0F2A6-DB6F-DC46-BF96-C456AFC6D1F6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CB2D04-CD3F-ED48-B1C6-BA592024AD7E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52004-755B-6F47-9FDF-30C19276C517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F86963-3D7E-3C46-818B-0F80E6705FC3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62458C-C60D-8D44-A8B9-DF112E71AF2E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88CAA3-74BD-C54C-BBD4-B786F375BF2F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more light!</a:t>
            </a:r>
          </a:p>
        </p:txBody>
      </p:sp>
    </p:spTree>
    <p:extLst>
      <p:ext uri="{BB962C8B-B14F-4D97-AF65-F5344CB8AC3E}">
        <p14:creationId xmlns:p14="http://schemas.microsoft.com/office/powerpoint/2010/main" val="3266389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improves light efficiency, but 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sharp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64789-6092-B648-B1B3-35021E2147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02020"/>
              </a:clrFrom>
              <a:clrTo>
                <a:srgbClr val="202020">
                  <a:alpha val="0"/>
                </a:srgbClr>
              </a:clrTo>
            </a:clrChange>
          </a:blip>
          <a:stretch>
            <a:fillRect/>
          </a:stretch>
        </p:blipFill>
        <p:spPr>
          <a:xfrm rot="16832078">
            <a:off x="6193942" y="2994559"/>
            <a:ext cx="723779" cy="7399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AE898D-165F-5449-A49F-858B892AD4DF}"/>
              </a:ext>
            </a:extLst>
          </p:cNvPr>
          <p:cNvSpPr txBox="1"/>
          <p:nvPr/>
        </p:nvSpPr>
        <p:spPr>
          <a:xfrm>
            <a:off x="5724637" y="31377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35C30-533B-1849-A2C1-3259DA9E3D3E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28D5732-EE5E-5D9B-51C0-6884F1CFBF99}"/>
                  </a:ext>
                </a:extLst>
              </p14:cNvPr>
              <p14:cNvContentPartPr/>
              <p14:nvPr/>
            </p14:nvContentPartPr>
            <p14:xfrm>
              <a:off x="459360" y="1343160"/>
              <a:ext cx="3642120" cy="1762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28D5732-EE5E-5D9B-51C0-6884F1CFBF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160" y="1326960"/>
                <a:ext cx="3674520" cy="17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3102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only focusses part of the world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894" y="4403791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64789-6092-B648-B1B3-35021E2147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02020"/>
              </a:clrFrom>
              <a:clrTo>
                <a:srgbClr val="202020">
                  <a:alpha val="0"/>
                </a:srgbClr>
              </a:clrTo>
            </a:clrChange>
          </a:blip>
          <a:stretch>
            <a:fillRect/>
          </a:stretch>
        </p:blipFill>
        <p:spPr>
          <a:xfrm rot="16832078">
            <a:off x="6193942" y="2994559"/>
            <a:ext cx="723779" cy="7399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AE898D-165F-5449-A49F-858B892AD4DF}"/>
              </a:ext>
            </a:extLst>
          </p:cNvPr>
          <p:cNvSpPr txBox="1"/>
          <p:nvPr/>
        </p:nvSpPr>
        <p:spPr>
          <a:xfrm>
            <a:off x="5724637" y="31377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35C30-533B-1849-A2C1-3259DA9E3D3E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784008-0826-6342-825D-2937E995C895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6C85A6-3427-5A4A-B4C4-BC387AAB1294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F354F6-65DA-B746-8926-6A2E22BEDF1B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4073E7-8B38-1E4E-9382-E88265AC2647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4FACDE-3B16-4C40-8EFB-2E3125289EEB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BB4F42-C17F-FC42-A620-91E4DC2F05A3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67EC8D-57C0-7245-914A-4513FF67C4A5}"/>
              </a:ext>
            </a:extLst>
          </p:cNvPr>
          <p:cNvCxnSpPr>
            <a:cxnSpLocks/>
          </p:cNvCxnSpPr>
          <p:nvPr/>
        </p:nvCxnSpPr>
        <p:spPr>
          <a:xfrm flipH="1">
            <a:off x="6690493" y="4431228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A7AE43-9232-A14A-8FE6-E9FDE126D352}"/>
              </a:ext>
            </a:extLst>
          </p:cNvPr>
          <p:cNvSpPr txBox="1"/>
          <p:nvPr/>
        </p:nvSpPr>
        <p:spPr>
          <a:xfrm>
            <a:off x="7102721" y="4794121"/>
            <a:ext cx="450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depth of field</a:t>
            </a:r>
          </a:p>
          <a:p>
            <a:r>
              <a:rPr lang="en-US" dirty="0"/>
              <a:t>range of depths for which image is sharp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F1704F-038A-1A55-D364-C969FCC11B5B}"/>
                  </a:ext>
                </a:extLst>
              </p14:cNvPr>
              <p14:cNvContentPartPr/>
              <p14:nvPr/>
            </p14:nvContentPartPr>
            <p14:xfrm>
              <a:off x="644400" y="1329480"/>
              <a:ext cx="3832200" cy="2873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F1704F-038A-1A55-D364-C969FCC11B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00" y="1313280"/>
                <a:ext cx="3864600" cy="29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55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59C9-B13A-4041-AA55-437F1619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Finite-sized pinhole = aperture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1956E-06A3-EF41-9146-E1436A4E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9" r="32292"/>
          <a:stretch/>
        </p:blipFill>
        <p:spPr>
          <a:xfrm>
            <a:off x="1032520" y="1581912"/>
            <a:ext cx="4591812" cy="4140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6162BC-7899-1F4B-855A-7DB84FD37719}"/>
              </a:ext>
            </a:extLst>
          </p:cNvPr>
          <p:cNvCxnSpPr>
            <a:cxnSpLocks/>
          </p:cNvCxnSpPr>
          <p:nvPr/>
        </p:nvCxnSpPr>
        <p:spPr>
          <a:xfrm>
            <a:off x="4166749" y="2139696"/>
            <a:ext cx="1" cy="6386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AFD77C-A68A-5146-81DE-A5F32432D700}"/>
              </a:ext>
            </a:extLst>
          </p:cNvPr>
          <p:cNvSpPr txBox="1"/>
          <p:nvPr/>
        </p:nvSpPr>
        <p:spPr>
          <a:xfrm>
            <a:off x="2884932" y="2274361"/>
            <a:ext cx="137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diameter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D0ADC6-4FBC-CF48-932A-31F50475F071}"/>
                  </a:ext>
                </a:extLst>
              </p:cNvPr>
              <p:cNvSpPr txBox="1"/>
              <p:nvPr/>
            </p:nvSpPr>
            <p:spPr>
              <a:xfrm>
                <a:off x="9701145" y="2047546"/>
                <a:ext cx="226344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D0ADC6-4FBC-CF48-932A-31F50475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145" y="2047546"/>
                <a:ext cx="226344" cy="524759"/>
              </a:xfrm>
              <a:prstGeom prst="rect">
                <a:avLst/>
              </a:prstGeom>
              <a:blipFill>
                <a:blip r:embed="rId3"/>
                <a:stretch>
                  <a:fillRect l="-26316" t="-7143" r="-2631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00AC33-A37F-4A45-8D03-7C0F0BC74C01}"/>
              </a:ext>
            </a:extLst>
          </p:cNvPr>
          <p:cNvSpPr txBox="1"/>
          <p:nvPr/>
        </p:nvSpPr>
        <p:spPr>
          <a:xfrm>
            <a:off x="6113516" y="2125260"/>
            <a:ext cx="381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 specification is a fraction: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440F5-9DBF-F24B-BE97-233EE9D61CFC}"/>
              </a:ext>
            </a:extLst>
          </p:cNvPr>
          <p:cNvSpPr txBox="1"/>
          <p:nvPr/>
        </p:nvSpPr>
        <p:spPr>
          <a:xfrm>
            <a:off x="2994659" y="3151476"/>
            <a:ext cx="163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small fraction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7E98E-327D-B04E-BBB5-45F44BCBC655}"/>
              </a:ext>
            </a:extLst>
          </p:cNvPr>
          <p:cNvSpPr txBox="1"/>
          <p:nvPr/>
        </p:nvSpPr>
        <p:spPr>
          <a:xfrm>
            <a:off x="3092195" y="5235447"/>
            <a:ext cx="163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large fraction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621FB7-7363-6848-8736-2C347B745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50" t="42654" r="21100" b="23125"/>
          <a:stretch/>
        </p:blipFill>
        <p:spPr>
          <a:xfrm>
            <a:off x="5742431" y="3308096"/>
            <a:ext cx="5788583" cy="24140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01D0205-988C-F44F-84DF-27E9DAF8AECD}"/>
              </a:ext>
            </a:extLst>
          </p:cNvPr>
          <p:cNvSpPr/>
          <p:nvPr/>
        </p:nvSpPr>
        <p:spPr>
          <a:xfrm>
            <a:off x="8988552" y="3308096"/>
            <a:ext cx="1225296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E15F6-126D-2F42-B8F1-ACE26D4C5BAB}"/>
              </a:ext>
            </a:extLst>
          </p:cNvPr>
          <p:cNvSpPr txBox="1"/>
          <p:nvPr/>
        </p:nvSpPr>
        <p:spPr>
          <a:xfrm>
            <a:off x="7586471" y="2864623"/>
            <a:ext cx="356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called f-number of a lens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AEEC55-FFBE-6C43-9AB8-779CE171CFA0}"/>
              </a:ext>
            </a:extLst>
          </p:cNvPr>
          <p:cNvSpPr/>
          <p:nvPr/>
        </p:nvSpPr>
        <p:spPr>
          <a:xfrm>
            <a:off x="2475452" y="5715678"/>
            <a:ext cx="320792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hlinkClick r:id="rId5"/>
              </a:rPr>
              <a:t>https://www.dpreview.com/forums/post/59717839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CCE97-5F8F-F84C-8FEB-CA022420A8AF}"/>
              </a:ext>
            </a:extLst>
          </p:cNvPr>
          <p:cNvSpPr/>
          <p:nvPr/>
        </p:nvSpPr>
        <p:spPr>
          <a:xfrm>
            <a:off x="10349280" y="5715678"/>
            <a:ext cx="1181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/>
              <a:t>amazon purchase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48751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2FE1-8B10-8044-91CD-A5452328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field depends on aperture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73942-BDBA-8149-8F84-762FACA0A581}"/>
              </a:ext>
            </a:extLst>
          </p:cNvPr>
          <p:cNvSpPr txBox="1"/>
          <p:nvPr/>
        </p:nvSpPr>
        <p:spPr>
          <a:xfrm>
            <a:off x="1741747" y="1581179"/>
            <a:ext cx="2237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allows fast shutter speed – good for dark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04384-3DBE-0C47-BDD2-4FA89C0D5D40}"/>
              </a:ext>
            </a:extLst>
          </p:cNvPr>
          <p:cNvSpPr txBox="1"/>
          <p:nvPr/>
        </p:nvSpPr>
        <p:spPr>
          <a:xfrm>
            <a:off x="8804771" y="1562647"/>
            <a:ext cx="2237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light but large depth of field –</a:t>
            </a:r>
          </a:p>
          <a:p>
            <a:r>
              <a:rPr lang="en-US" dirty="0"/>
              <a:t>good for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6C654-9A87-A646-BFAF-70F33612A1CB}"/>
              </a:ext>
            </a:extLst>
          </p:cNvPr>
          <p:cNvSpPr txBox="1"/>
          <p:nvPr/>
        </p:nvSpPr>
        <p:spPr>
          <a:xfrm>
            <a:off x="2142213" y="5304197"/>
            <a:ext cx="114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'fast lens’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DB03C-FEC3-B24E-AB5A-87365853E0C4}"/>
              </a:ext>
            </a:extLst>
          </p:cNvPr>
          <p:cNvSpPr txBox="1"/>
          <p:nvPr/>
        </p:nvSpPr>
        <p:spPr>
          <a:xfrm>
            <a:off x="9077401" y="5208734"/>
            <a:ext cx="145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‘slow lens’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8A1CB-97F2-6041-B293-AEE0B61C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56" y="2581440"/>
            <a:ext cx="8232189" cy="26272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CEC288-AD1A-C344-9EA0-DAC553E3669E}"/>
              </a:ext>
            </a:extLst>
          </p:cNvPr>
          <p:cNvSpPr/>
          <p:nvPr/>
        </p:nvSpPr>
        <p:spPr>
          <a:xfrm>
            <a:off x="4946447" y="582495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3"/>
              </a:rPr>
              <a:t>https://www.zippi.co.uk/thestudio/landscape-photography/aperture-diagram-indiahikes/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5188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AED5FD-3664-4EE1-95A9-2A7FE5637980}"/>
              </a:ext>
            </a:extLst>
          </p:cNvPr>
          <p:cNvCxnSpPr>
            <a:cxnSpLocks/>
          </p:cNvCxnSpPr>
          <p:nvPr/>
        </p:nvCxnSpPr>
        <p:spPr>
          <a:xfrm>
            <a:off x="5253918" y="2290423"/>
            <a:ext cx="512357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putation">
            <a:extLst>
              <a:ext uri="{FF2B5EF4-FFF2-40B4-BE49-F238E27FC236}">
                <a16:creationId xmlns:a16="http://schemas.microsoft.com/office/drawing/2014/main" id="{C5DC387C-FB63-4A2D-B18E-5B41F430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31" y="1524422"/>
            <a:ext cx="224027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EF163F-3320-43B5-8BD1-41B02AB6A771}"/>
              </a:ext>
            </a:extLst>
          </p:cNvPr>
          <p:cNvGrpSpPr/>
          <p:nvPr/>
        </p:nvGrpSpPr>
        <p:grpSpPr>
          <a:xfrm>
            <a:off x="7914689" y="1367260"/>
            <a:ext cx="2000250" cy="1647824"/>
            <a:chOff x="7167563" y="2233613"/>
            <a:chExt cx="2933700" cy="2933700"/>
          </a:xfrm>
        </p:grpSpPr>
        <p:pic>
          <p:nvPicPr>
            <p:cNvPr id="1030" name="Picture 6" descr="Image result for display">
              <a:extLst>
                <a:ext uri="{FF2B5EF4-FFF2-40B4-BE49-F238E27FC236}">
                  <a16:creationId xmlns:a16="http://schemas.microsoft.com/office/drawing/2014/main" id="{DCDC4C3C-4FDF-4E9A-BED8-B27BC6712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DD51AB-CC4B-4989-8A48-109DEBF3A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E4C22-20D3-43A8-A362-211DC6971E07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3632717" cy="2287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516574-73E3-49CA-B1ED-EBCD1F043422}"/>
              </a:ext>
            </a:extLst>
          </p:cNvPr>
          <p:cNvSpPr txBox="1"/>
          <p:nvPr/>
        </p:nvSpPr>
        <p:spPr>
          <a:xfrm>
            <a:off x="752787" y="39077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Virtual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C2F45F-3C73-41DB-B09A-26393E74729C}"/>
              </a:ext>
            </a:extLst>
          </p:cNvPr>
          <p:cNvCxnSpPr>
            <a:cxnSpLocks/>
          </p:cNvCxnSpPr>
          <p:nvPr/>
        </p:nvCxnSpPr>
        <p:spPr>
          <a:xfrm flipV="1">
            <a:off x="1563567" y="3165527"/>
            <a:ext cx="3446979" cy="4463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82D5F5-B343-470E-BEA5-E9A4DEE0FD59}"/>
              </a:ext>
            </a:extLst>
          </p:cNvPr>
          <p:cNvSpPr txBox="1"/>
          <p:nvPr/>
        </p:nvSpPr>
        <p:spPr>
          <a:xfrm>
            <a:off x="2453000" y="367537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rendering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4C8E5-5807-4846-9EEB-E5F56368DB1B}"/>
              </a:ext>
            </a:extLst>
          </p:cNvPr>
          <p:cNvSpPr txBox="1"/>
          <p:nvPr/>
        </p:nvSpPr>
        <p:spPr>
          <a:xfrm>
            <a:off x="2233925" y="871559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photography</a:t>
            </a:r>
          </a:p>
        </p:txBody>
      </p:sp>
    </p:spTree>
    <p:extLst>
      <p:ext uri="{BB962C8B-B14F-4D97-AF65-F5344CB8AC3E}">
        <p14:creationId xmlns:p14="http://schemas.microsoft.com/office/powerpoint/2010/main" val="3340892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47D1-4169-1441-A32B-FB1F816A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lens formula, independent of aperture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E744A-609B-7D41-9011-5CDD7CB9D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30" r="8400"/>
          <a:stretch/>
        </p:blipFill>
        <p:spPr>
          <a:xfrm>
            <a:off x="1839548" y="1509441"/>
            <a:ext cx="8724900" cy="26200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8A30A2-C510-004C-A047-FF6A61BDBC63}"/>
              </a:ext>
            </a:extLst>
          </p:cNvPr>
          <p:cNvSpPr/>
          <p:nvPr/>
        </p:nvSpPr>
        <p:spPr>
          <a:xfrm>
            <a:off x="6868283" y="3852514"/>
            <a:ext cx="3782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https://byjus.com/physics/derivation-of-lens-formula/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52C987-5951-F641-A1DE-B08CF9B39EA1}"/>
                  </a:ext>
                </a:extLst>
              </p:cNvPr>
              <p:cNvSpPr txBox="1"/>
              <p:nvPr/>
            </p:nvSpPr>
            <p:spPr>
              <a:xfrm>
                <a:off x="5315697" y="4463573"/>
                <a:ext cx="1772601" cy="884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52C987-5951-F641-A1DE-B08CF9B3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97" y="4463573"/>
                <a:ext cx="1772601" cy="884986"/>
              </a:xfrm>
              <a:prstGeom prst="rect">
                <a:avLst/>
              </a:prstGeom>
              <a:blipFill>
                <a:blip r:embed="rId4"/>
                <a:stretch>
                  <a:fillRect l="-6383" t="-1429" r="-354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38738C-107C-4441-8EBB-68D70A9E3267}"/>
              </a:ext>
            </a:extLst>
          </p:cNvPr>
          <p:cNvCxnSpPr/>
          <p:nvPr/>
        </p:nvCxnSpPr>
        <p:spPr>
          <a:xfrm>
            <a:off x="9448802" y="797655"/>
            <a:ext cx="0" cy="4502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BD5F5-A6CD-6C4C-88C5-421F7BA57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606" y="4667637"/>
            <a:ext cx="1556392" cy="1361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BEB639-D1AF-AE43-BBF5-93A9ED98B02E}"/>
                  </a:ext>
                </a:extLst>
              </p14:cNvPr>
              <p14:cNvContentPartPr/>
              <p14:nvPr/>
            </p14:nvContentPartPr>
            <p14:xfrm>
              <a:off x="6081840" y="1352880"/>
              <a:ext cx="164160" cy="221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BEB639-D1AF-AE43-BBF5-93A9ED98B0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5640" y="1336680"/>
                <a:ext cx="196560" cy="224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94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AFF3-CCC6-1640-88FB-8DC57A44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Zooming-- changing  </a:t>
            </a:r>
            <a:r>
              <a:rPr lang="en-US" i="1" dirty="0"/>
              <a:t>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F59FF-FED0-E24C-A14E-7645D63B9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460500"/>
            <a:ext cx="3924300" cy="393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8A129D-E859-7A44-BC5A-B41C4A45791B}"/>
              </a:ext>
            </a:extLst>
          </p:cNvPr>
          <p:cNvSpPr/>
          <p:nvPr/>
        </p:nvSpPr>
        <p:spPr>
          <a:xfrm>
            <a:off x="4133850" y="53975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3"/>
              </a:rPr>
              <a:t>https://global.canon/en/technology/s_labo/light/003/02.html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10F9F-E948-314A-AAC5-25225DE89F26}"/>
                  </a:ext>
                </a:extLst>
              </p:cNvPr>
              <p:cNvSpPr txBox="1"/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10F9F-E948-314A-AAC5-25225DE8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blipFill>
                <a:blip r:embed="rId4"/>
                <a:stretch>
                  <a:fillRect l="-9023" t="-2778" r="-676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786BB6-489E-0043-BF6E-FE1613526F08}"/>
              </a:ext>
            </a:extLst>
          </p:cNvPr>
          <p:cNvSpPr txBox="1"/>
          <p:nvPr/>
        </p:nvSpPr>
        <p:spPr>
          <a:xfrm>
            <a:off x="9381893" y="2495784"/>
            <a:ext cx="977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effective focal length</a:t>
            </a:r>
          </a:p>
        </p:txBody>
      </p:sp>
    </p:spTree>
    <p:extLst>
      <p:ext uri="{BB962C8B-B14F-4D97-AF65-F5344CB8AC3E}">
        <p14:creationId xmlns:p14="http://schemas.microsoft.com/office/powerpoint/2010/main" val="3787802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3BC6-9859-5E4E-9FB9-5F9350B6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lens (fixed </a:t>
            </a:r>
            <a:r>
              <a:rPr lang="en-US" i="1" dirty="0"/>
              <a:t>f)</a:t>
            </a:r>
            <a:r>
              <a:rPr lang="en-US" dirty="0"/>
              <a:t>, increase </a:t>
            </a:r>
            <a:r>
              <a:rPr lang="en-US" i="1" dirty="0"/>
              <a:t>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EE111-A4BD-5A40-B0E1-0DEA29B4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3" y="1260590"/>
            <a:ext cx="5742680" cy="4626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FBD009-B759-3A4B-9B59-8E821A39B34D}"/>
              </a:ext>
            </a:extLst>
          </p:cNvPr>
          <p:cNvSpPr txBox="1"/>
          <p:nvPr/>
        </p:nvSpPr>
        <p:spPr>
          <a:xfrm>
            <a:off x="9348440" y="48210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image!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B8EBD-002E-F346-A3AD-806D4CDC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3551" y="1318632"/>
            <a:ext cx="3274123" cy="1543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FD9B6D-D428-3B4D-B3A2-799A8B9B9C25}"/>
              </a:ext>
            </a:extLst>
          </p:cNvPr>
          <p:cNvSpPr txBox="1"/>
          <p:nvPr/>
        </p:nvSpPr>
        <p:spPr>
          <a:xfrm>
            <a:off x="635407" y="2802673"/>
            <a:ext cx="19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 tube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FBCB81-A3B7-4F43-B337-AC9C92AAE41C}"/>
              </a:ext>
            </a:extLst>
          </p:cNvPr>
          <p:cNvSpPr/>
          <p:nvPr/>
        </p:nvSpPr>
        <p:spPr>
          <a:xfrm>
            <a:off x="3550003" y="588754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>
                <a:hlinkClick r:id="rId4"/>
              </a:rPr>
              <a:t>https://expertphotography.com/difference-between-macro-micro-and-close-up-photography/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CCD09-0371-014E-878D-B764895CA2B9}"/>
                  </a:ext>
                </a:extLst>
              </p:cNvPr>
              <p:cNvSpPr txBox="1"/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CCD09-0371-014E-878D-B764895CA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blipFill>
                <a:blip r:embed="rId5"/>
                <a:stretch>
                  <a:fillRect l="-9023" t="-2778" r="-676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F3269C8-ED74-2E88-400E-E726913BDD50}"/>
                  </a:ext>
                </a:extLst>
              </p14:cNvPr>
              <p14:cNvContentPartPr/>
              <p14:nvPr/>
            </p14:nvContentPartPr>
            <p14:xfrm>
              <a:off x="8005680" y="2186640"/>
              <a:ext cx="1531440" cy="4609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F3269C8-ED74-2E88-400E-E726913BDD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4080" y="2165040"/>
                <a:ext cx="1574640" cy="46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5472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9ADF-15A7-4041-A441-D3E72BB3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achieved by swapping subject and sensor!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20186-46E7-C749-96AF-1AD1D63C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004" y="1095958"/>
            <a:ext cx="5464247" cy="5455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5F7D8-2DBE-7A4C-ABD0-C1BA173D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22" y="1095958"/>
            <a:ext cx="3044087" cy="1927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33281-1A3B-9447-B8CF-6EA3FB6FD329}"/>
              </a:ext>
            </a:extLst>
          </p:cNvPr>
          <p:cNvSpPr txBox="1"/>
          <p:nvPr/>
        </p:nvSpPr>
        <p:spPr>
          <a:xfrm>
            <a:off x="416312" y="3059668"/>
            <a:ext cx="298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reverse ring extension tube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754DB-5C32-D24C-96D9-062026F5F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48" y="3665189"/>
            <a:ext cx="3810000" cy="2559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31BA0-C5A8-6645-BB54-7B6C042C76AC}"/>
              </a:ext>
            </a:extLst>
          </p:cNvPr>
          <p:cNvSpPr/>
          <p:nvPr/>
        </p:nvSpPr>
        <p:spPr>
          <a:xfrm>
            <a:off x="4279046" y="650061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5"/>
              </a:rPr>
              <a:t>https://121clicks.com/tutorials/use-reverse-ring-extension-tube-macro-photography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B49978-1940-4D4F-A877-3F0D5728874F}"/>
                  </a:ext>
                </a:extLst>
              </p:cNvPr>
              <p:cNvSpPr txBox="1"/>
              <p:nvPr/>
            </p:nvSpPr>
            <p:spPr>
              <a:xfrm>
                <a:off x="9820503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B49978-1940-4D4F-A877-3F0D57288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503" y="1460499"/>
                <a:ext cx="1677508" cy="903559"/>
              </a:xfrm>
              <a:prstGeom prst="rect">
                <a:avLst/>
              </a:prstGeom>
              <a:blipFill>
                <a:blip r:embed="rId6"/>
                <a:stretch>
                  <a:fillRect l="-9774" t="-2778" r="-601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CF42C8-8779-F549-9AED-7336D9A0BC48}"/>
                  </a:ext>
                </a:extLst>
              </p14:cNvPr>
              <p14:cNvContentPartPr/>
              <p14:nvPr/>
            </p14:nvContentPartPr>
            <p14:xfrm>
              <a:off x="1739160" y="4933800"/>
              <a:ext cx="185760" cy="16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CF42C8-8779-F549-9AED-7336D9A0BC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2960" y="4917600"/>
                <a:ext cx="218160" cy="1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497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5962-AD12-4143-A7A7-355F219C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photography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26039E-DF2A-5342-BCE5-986344E26D9B}"/>
              </a:ext>
            </a:extLst>
          </p:cNvPr>
          <p:cNvCxnSpPr>
            <a:cxnSpLocks/>
          </p:cNvCxnSpPr>
          <p:nvPr/>
        </p:nvCxnSpPr>
        <p:spPr>
          <a:xfrm flipH="1">
            <a:off x="2850217" y="3696147"/>
            <a:ext cx="5841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n 6">
            <a:extLst>
              <a:ext uri="{FF2B5EF4-FFF2-40B4-BE49-F238E27FC236}">
                <a16:creationId xmlns:a16="http://schemas.microsoft.com/office/drawing/2014/main" id="{120D45E6-3357-A342-8734-DF4F04D95EDE}"/>
              </a:ext>
            </a:extLst>
          </p:cNvPr>
          <p:cNvSpPr/>
          <p:nvPr/>
        </p:nvSpPr>
        <p:spPr>
          <a:xfrm rot="16200000">
            <a:off x="5293113" y="2993619"/>
            <a:ext cx="765717" cy="140505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1CF0D8D-8E5B-F14E-9756-A58AD01990A3}"/>
              </a:ext>
            </a:extLst>
          </p:cNvPr>
          <p:cNvSpPr/>
          <p:nvPr/>
        </p:nvSpPr>
        <p:spPr>
          <a:xfrm>
            <a:off x="8271316" y="2566306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C6F88-ABC6-0749-B3E7-E876244F7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4" t="11815" r="19329" b="18508"/>
          <a:stretch/>
        </p:blipFill>
        <p:spPr>
          <a:xfrm>
            <a:off x="2449887" y="2780371"/>
            <a:ext cx="1216262" cy="1668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5AAB7-33F2-EF43-93A7-E0503FDFE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4" t="11815" r="19329" b="18508"/>
          <a:stretch/>
        </p:blipFill>
        <p:spPr>
          <a:xfrm>
            <a:off x="7708904" y="2795008"/>
            <a:ext cx="1216262" cy="1668462"/>
          </a:xfrm>
          <a:prstGeom prst="rect">
            <a:avLst/>
          </a:prstGeom>
          <a:scene3d>
            <a:camera prst="perspectiveContrastingRightFacing">
              <a:rot lat="654767" lon="17437230" rev="21526420"/>
            </a:camera>
            <a:lightRig rig="threePt" dir="t"/>
          </a:scene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E5981D-43FE-B64A-8C8D-0E76A4C3E362}"/>
              </a:ext>
            </a:extLst>
          </p:cNvPr>
          <p:cNvCxnSpPr>
            <a:cxnSpLocks/>
          </p:cNvCxnSpPr>
          <p:nvPr/>
        </p:nvCxnSpPr>
        <p:spPr>
          <a:xfrm flipH="1">
            <a:off x="9557729" y="2562675"/>
            <a:ext cx="1" cy="2076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F37F5A-3148-B34C-B56D-1CC342861DB9}"/>
              </a:ext>
            </a:extLst>
          </p:cNvPr>
          <p:cNvSpPr txBox="1"/>
          <p:nvPr/>
        </p:nvSpPr>
        <p:spPr>
          <a:xfrm>
            <a:off x="9509728" y="331328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 mm sensor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A2D5A-9E00-974B-967D-D79509032B07}"/>
              </a:ext>
            </a:extLst>
          </p:cNvPr>
          <p:cNvSpPr txBox="1"/>
          <p:nvPr/>
        </p:nvSpPr>
        <p:spPr>
          <a:xfrm>
            <a:off x="8829028" y="34517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886133-0B10-B24D-9F38-D514423916BF}"/>
              </a:ext>
            </a:extLst>
          </p:cNvPr>
          <p:cNvCxnSpPr>
            <a:cxnSpLocks/>
          </p:cNvCxnSpPr>
          <p:nvPr/>
        </p:nvCxnSpPr>
        <p:spPr>
          <a:xfrm>
            <a:off x="8848746" y="2921501"/>
            <a:ext cx="6133" cy="1527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343092-81C5-CB44-A8AC-76BDD3D7AF43}"/>
              </a:ext>
            </a:extLst>
          </p:cNvPr>
          <p:cNvSpPr txBox="1"/>
          <p:nvPr/>
        </p:nvSpPr>
        <p:spPr>
          <a:xfrm>
            <a:off x="1861306" y="34517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8252E3-CAF3-4B4B-82A8-0B3393A03D89}"/>
              </a:ext>
            </a:extLst>
          </p:cNvPr>
          <p:cNvCxnSpPr>
            <a:cxnSpLocks/>
          </p:cNvCxnSpPr>
          <p:nvPr/>
        </p:nvCxnSpPr>
        <p:spPr>
          <a:xfrm>
            <a:off x="2233380" y="2916818"/>
            <a:ext cx="6133" cy="1527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C924E7-1F5F-0742-8B80-D96383B0FA2F}"/>
              </a:ext>
            </a:extLst>
          </p:cNvPr>
          <p:cNvSpPr txBox="1"/>
          <p:nvPr/>
        </p:nvSpPr>
        <p:spPr>
          <a:xfrm>
            <a:off x="2727748" y="43690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04E4C-FE70-4B46-8DE0-AD27DEB47F45}"/>
              </a:ext>
            </a:extLst>
          </p:cNvPr>
          <p:cNvSpPr txBox="1"/>
          <p:nvPr/>
        </p:nvSpPr>
        <p:spPr>
          <a:xfrm>
            <a:off x="5076901" y="4046101"/>
            <a:ext cx="128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 lens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8CCF9E-CA0C-A542-873B-068FB1851EC6}"/>
              </a:ext>
            </a:extLst>
          </p:cNvPr>
          <p:cNvSpPr txBox="1"/>
          <p:nvPr/>
        </p:nvSpPr>
        <p:spPr>
          <a:xfrm>
            <a:off x="7430577" y="4184340"/>
            <a:ext cx="84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F9D78F-53CA-8549-96C9-6B768A84DFA5}"/>
              </a:ext>
            </a:extLst>
          </p:cNvPr>
          <p:cNvSpPr txBox="1"/>
          <p:nvPr/>
        </p:nvSpPr>
        <p:spPr>
          <a:xfrm>
            <a:off x="7917326" y="4596146"/>
            <a:ext cx="84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6C1F9E-EF7E-784B-AE18-0EF53BFE91DE}"/>
                  </a:ext>
                </a:extLst>
              </p:cNvPr>
              <p:cNvSpPr txBox="1"/>
              <p:nvPr/>
            </p:nvSpPr>
            <p:spPr>
              <a:xfrm>
                <a:off x="7047264" y="1651804"/>
                <a:ext cx="300210" cy="572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6C1F9E-EF7E-784B-AE18-0EF53BFE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264" y="1651804"/>
                <a:ext cx="300210" cy="572721"/>
              </a:xfrm>
              <a:prstGeom prst="rect">
                <a:avLst/>
              </a:prstGeom>
              <a:blipFill>
                <a:blip r:embed="rId3"/>
                <a:stretch>
                  <a:fillRect l="-16000"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AAEB9A1-EE0D-6149-83A3-28BE73E1D5B5}"/>
              </a:ext>
            </a:extLst>
          </p:cNvPr>
          <p:cNvSpPr txBox="1"/>
          <p:nvPr/>
        </p:nvSpPr>
        <p:spPr>
          <a:xfrm>
            <a:off x="4370695" y="1716799"/>
            <a:ext cx="263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magnification ratio</a:t>
            </a:r>
          </a:p>
        </p:txBody>
      </p:sp>
    </p:spTree>
    <p:extLst>
      <p:ext uri="{BB962C8B-B14F-4D97-AF65-F5344CB8AC3E}">
        <p14:creationId xmlns:p14="http://schemas.microsoft.com/office/powerpoint/2010/main" val="4278600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F67C-DD0D-C947-A52A-0492FDEB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F3406-7E34-5346-B21C-C6C78C109D7E}"/>
              </a:ext>
            </a:extLst>
          </p:cNvPr>
          <p:cNvSpPr txBox="1"/>
          <p:nvPr/>
        </p:nvSpPr>
        <p:spPr>
          <a:xfrm>
            <a:off x="228600" y="1194412"/>
            <a:ext cx="4306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telephoto</a:t>
            </a:r>
          </a:p>
          <a:p>
            <a:pPr marL="285750" indent="-285750">
              <a:buFontTx/>
              <a:buChar char="-"/>
            </a:pPr>
            <a:r>
              <a:rPr lang="en-US" dirty="0"/>
              <a:t>f larger than length of lens construction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useful to zoom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compresses range of depths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usually variable focal lengths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variable f-number (depending on f)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BFB16-F1DA-AC4D-A6E7-85814B08A136}"/>
              </a:ext>
            </a:extLst>
          </p:cNvPr>
          <p:cNvSpPr txBox="1"/>
          <p:nvPr/>
        </p:nvSpPr>
        <p:spPr>
          <a:xfrm>
            <a:off x="5038726" y="1274879"/>
            <a:ext cx="2971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standard/prime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f fixed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zoom capability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usually high quality build = better image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5628F-D64C-9340-9F71-44C044581835}"/>
              </a:ext>
            </a:extLst>
          </p:cNvPr>
          <p:cNvSpPr txBox="1"/>
          <p:nvPr/>
        </p:nvSpPr>
        <p:spPr>
          <a:xfrm>
            <a:off x="8513064" y="1194412"/>
            <a:ext cx="4059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wide angle</a:t>
            </a:r>
          </a:p>
          <a:p>
            <a:pPr marL="285750" indent="-285750">
              <a:buFontTx/>
              <a:buChar char="-"/>
            </a:pPr>
            <a:r>
              <a:rPr lang="en-US" dirty="0"/>
              <a:t>f shorter than lens construction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good for landscape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could introduce more distortion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B01DE-5388-D549-A5B2-FE4118AF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" y="4018972"/>
            <a:ext cx="2845137" cy="197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C8018-7205-FA4D-9258-93EC608B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36" y="4018972"/>
            <a:ext cx="1948398" cy="2050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1BC43-B990-554F-B1DD-AA09259A3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541" y="328955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1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Cameras – sensors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55860-E545-4A14-94B2-F62CE65D9511}"/>
              </a:ext>
            </a:extLst>
          </p:cNvPr>
          <p:cNvSpPr/>
          <p:nvPr/>
        </p:nvSpPr>
        <p:spPr>
          <a:xfrm>
            <a:off x="4084320" y="6435492"/>
            <a:ext cx="10657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https://www.visiononline.org/userassets/aiauploads/file/cvp_the-fundamentals-of-camera-and-image-sensor-technology_jon-chouinard.pdf</a:t>
            </a:r>
            <a:endParaRPr lang="en-GB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1F17B-2176-41A1-AE06-217E10504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25" t="32720" r="24583" b="12318"/>
          <a:stretch/>
        </p:blipFill>
        <p:spPr>
          <a:xfrm>
            <a:off x="3281680" y="2011850"/>
            <a:ext cx="6131560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Sensor sensitivity and response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C93F92-E487-4B93-4B6F-CF0C12D78191}"/>
                  </a:ext>
                </a:extLst>
              </p14:cNvPr>
              <p14:cNvContentPartPr/>
              <p14:nvPr/>
            </p14:nvContentPartPr>
            <p14:xfrm>
              <a:off x="3324600" y="2103120"/>
              <a:ext cx="4672800" cy="3340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C93F92-E487-4B93-4B6F-CF0C12D781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8400" y="2086920"/>
                <a:ext cx="4705200" cy="33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75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DD9FC-75D9-8910-270E-E32CE286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6F1B-FB55-EE09-0FF9-96A0705C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Sensor sensitivity and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74131-7F69-C3A8-3E88-D3E0E9D5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18" y="1704440"/>
            <a:ext cx="5972861" cy="398190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2A4522C-D5AE-2F38-1FD5-6E56C95C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975" y="1691650"/>
            <a:ext cx="5332366" cy="399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522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Types of sensors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F4102E16-DD01-F897-4E93-D5E3A9649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6" t="11476" r="10625" b="10258"/>
          <a:stretch/>
        </p:blipFill>
        <p:spPr>
          <a:xfrm>
            <a:off x="4097716" y="1621409"/>
            <a:ext cx="4194928" cy="3393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B66E9-2939-0B1E-F9CC-1F73F225171B}"/>
              </a:ext>
            </a:extLst>
          </p:cNvPr>
          <p:cNvSpPr txBox="1"/>
          <p:nvPr/>
        </p:nvSpPr>
        <p:spPr>
          <a:xfrm>
            <a:off x="2823667" y="5236591"/>
            <a:ext cx="6963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www.photometrics.com</a:t>
            </a:r>
            <a:r>
              <a:rPr lang="en-US" sz="1600" dirty="0"/>
              <a:t>/learn/camera-basics/types-of-camera-sensor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8D6E0-B15D-1035-A18F-6F5D20590BC2}"/>
              </a:ext>
            </a:extLst>
          </p:cNvPr>
          <p:cNvSpPr txBox="1"/>
          <p:nvPr/>
        </p:nvSpPr>
        <p:spPr>
          <a:xfrm>
            <a:off x="2823667" y="5809498"/>
            <a:ext cx="6963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www.canon-europe.com</a:t>
            </a:r>
            <a:r>
              <a:rPr lang="en-US" sz="1600" dirty="0"/>
              <a:t>/pro/</a:t>
            </a:r>
            <a:r>
              <a:rPr lang="en-US" sz="1600" dirty="0" err="1"/>
              <a:t>infobank</a:t>
            </a:r>
            <a:r>
              <a:rPr lang="en-US" sz="1600" dirty="0"/>
              <a:t>/image-sensors-explained/</a:t>
            </a:r>
          </a:p>
        </p:txBody>
      </p:sp>
    </p:spTree>
    <p:extLst>
      <p:ext uri="{BB962C8B-B14F-4D97-AF65-F5344CB8AC3E}">
        <p14:creationId xmlns:p14="http://schemas.microsoft.com/office/powerpoint/2010/main" val="100701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1DE-5F10-4BB5-AF84-93874562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404" y="1216412"/>
            <a:ext cx="1192884" cy="795410"/>
          </a:xfrm>
          <a:prstGeom prst="rect">
            <a:avLst/>
          </a:prstGeom>
          <a:noFill/>
        </p:spPr>
      </p:pic>
      <p:pic>
        <p:nvPicPr>
          <p:cNvPr id="4" name="Picture 2" descr="Image result for camera">
            <a:extLst>
              <a:ext uri="{FF2B5EF4-FFF2-40B4-BE49-F238E27FC236}">
                <a16:creationId xmlns:a16="http://schemas.microsoft.com/office/drawing/2014/main" id="{21739C7A-CF8F-43CA-B203-9A0883F3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89" y="1095958"/>
            <a:ext cx="4298158" cy="28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omputation">
            <a:extLst>
              <a:ext uri="{FF2B5EF4-FFF2-40B4-BE49-F238E27FC236}">
                <a16:creationId xmlns:a16="http://schemas.microsoft.com/office/drawing/2014/main" id="{9D42F8B8-8111-448F-811A-A226BFF6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278" y="1240986"/>
            <a:ext cx="1131802" cy="6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CD23EAC-136A-4447-A519-F887343E6F5C}"/>
              </a:ext>
            </a:extLst>
          </p:cNvPr>
          <p:cNvGrpSpPr/>
          <p:nvPr/>
        </p:nvGrpSpPr>
        <p:grpSpPr>
          <a:xfrm>
            <a:off x="10169224" y="1220435"/>
            <a:ext cx="1010538" cy="832490"/>
            <a:chOff x="7167563" y="2233613"/>
            <a:chExt cx="2933700" cy="2933700"/>
          </a:xfrm>
        </p:grpSpPr>
        <p:pic>
          <p:nvPicPr>
            <p:cNvPr id="7" name="Picture 6" descr="Image result for display">
              <a:extLst>
                <a:ext uri="{FF2B5EF4-FFF2-40B4-BE49-F238E27FC236}">
                  <a16:creationId xmlns:a16="http://schemas.microsoft.com/office/drawing/2014/main" id="{5CC165A9-E762-486D-A3D4-E88A777CD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BF6ADE-FB0A-4416-9182-17CA7946A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9" name="Picture 8" descr="Image result for human visual system">
            <a:extLst>
              <a:ext uri="{FF2B5EF4-FFF2-40B4-BE49-F238E27FC236}">
                <a16:creationId xmlns:a16="http://schemas.microsoft.com/office/drawing/2014/main" id="{20C96E10-4103-41F4-A4E6-3692446DE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291" y="1317779"/>
            <a:ext cx="761912" cy="91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9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Types of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B66E9-2939-0B1E-F9CC-1F73F225171B}"/>
              </a:ext>
            </a:extLst>
          </p:cNvPr>
          <p:cNvSpPr txBox="1"/>
          <p:nvPr/>
        </p:nvSpPr>
        <p:spPr>
          <a:xfrm>
            <a:off x="6800479" y="6424715"/>
            <a:ext cx="5228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Read more </a:t>
            </a:r>
            <a:r>
              <a:rPr lang="en-US" sz="1400" dirty="0">
                <a:hlinkClick r:id="rId3"/>
              </a:rPr>
              <a:t>here</a:t>
            </a:r>
            <a:r>
              <a:rPr lang="en-US" sz="1400" dirty="0"/>
              <a:t>, and on this </a:t>
            </a:r>
            <a:r>
              <a:rPr lang="en-US" sz="1400" dirty="0">
                <a:hlinkClick r:id="rId4"/>
              </a:rPr>
              <a:t>canon</a:t>
            </a:r>
            <a:r>
              <a:rPr lang="en-US" sz="1400" dirty="0"/>
              <a:t> website (marketing-speak alert)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C02D8D-E532-549E-9F6A-FB065822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484" y="1383614"/>
            <a:ext cx="6215392" cy="43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27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252F-A14E-CAA7-69C1-E6D301A8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CPX Video Tutorial: How to Fix Rolling Shutter - The Beat: A Blog by  PremiumBeat">
            <a:hlinkClick r:id="rId2"/>
            <a:extLst>
              <a:ext uri="{FF2B5EF4-FFF2-40B4-BE49-F238E27FC236}">
                <a16:creationId xmlns:a16="http://schemas.microsoft.com/office/drawing/2014/main" id="{BA4BCD9E-65A2-42AF-9FEA-7EB74C04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9" y="1348294"/>
            <a:ext cx="6223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hutter GIF - Find on GIFER">
            <a:hlinkClick r:id="rId4"/>
            <a:extLst>
              <a:ext uri="{FF2B5EF4-FFF2-40B4-BE49-F238E27FC236}">
                <a16:creationId xmlns:a16="http://schemas.microsoft.com/office/drawing/2014/main" id="{4400BF64-2E4D-A0A0-C596-31333ABC9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805" y="1348294"/>
            <a:ext cx="4515554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19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252F-A14E-CAA7-69C1-E6D301A8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shutter</a:t>
            </a:r>
          </a:p>
        </p:txBody>
      </p:sp>
      <p:pic>
        <p:nvPicPr>
          <p:cNvPr id="6146" name="Picture 2" descr="Rolling Shutter Effect Explained. : r/gifs">
            <a:hlinkClick r:id="rId2"/>
            <a:extLst>
              <a:ext uri="{FF2B5EF4-FFF2-40B4-BE49-F238E27FC236}">
                <a16:creationId xmlns:a16="http://schemas.microsoft.com/office/drawing/2014/main" id="{7AE79B2D-230A-70BB-C3BC-5BE062D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57" y="1329179"/>
            <a:ext cx="10160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61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big picture!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putation">
            <a:extLst>
              <a:ext uri="{FF2B5EF4-FFF2-40B4-BE49-F238E27FC236}">
                <a16:creationId xmlns:a16="http://schemas.microsoft.com/office/drawing/2014/main" id="{C5DC387C-FB63-4A2D-B18E-5B41F430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31" y="1524422"/>
            <a:ext cx="224027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EF163F-3320-43B5-8BD1-41B02AB6A771}"/>
              </a:ext>
            </a:extLst>
          </p:cNvPr>
          <p:cNvGrpSpPr/>
          <p:nvPr/>
        </p:nvGrpSpPr>
        <p:grpSpPr>
          <a:xfrm>
            <a:off x="7914689" y="1367260"/>
            <a:ext cx="2000250" cy="1647824"/>
            <a:chOff x="7167563" y="2233613"/>
            <a:chExt cx="2933700" cy="2933700"/>
          </a:xfrm>
        </p:grpSpPr>
        <p:pic>
          <p:nvPicPr>
            <p:cNvPr id="1030" name="Picture 6" descr="Image result for display">
              <a:extLst>
                <a:ext uri="{FF2B5EF4-FFF2-40B4-BE49-F238E27FC236}">
                  <a16:creationId xmlns:a16="http://schemas.microsoft.com/office/drawing/2014/main" id="{DCDC4C3C-4FDF-4E9A-BED8-B27BC6712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DD51AB-CC4B-4989-8A48-109DEBF3A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979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F274-A4F5-DFEC-0B78-CFE4C3C7A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mera obscura">
            <a:extLst>
              <a:ext uri="{FF2B5EF4-FFF2-40B4-BE49-F238E27FC236}">
                <a16:creationId xmlns:a16="http://schemas.microsoft.com/office/drawing/2014/main" id="{E96E7D20-99EE-5414-41E2-FB9EFEC9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45" y="592262"/>
            <a:ext cx="2270582" cy="17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guerreotype Camera">
            <a:extLst>
              <a:ext uri="{FF2B5EF4-FFF2-40B4-BE49-F238E27FC236}">
                <a16:creationId xmlns:a16="http://schemas.microsoft.com/office/drawing/2014/main" id="{26AA652F-ABB8-7A46-CEAE-7EA56F515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92" y="592262"/>
            <a:ext cx="2270582" cy="17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odak brownie flash camera">
            <a:extLst>
              <a:ext uri="{FF2B5EF4-FFF2-40B4-BE49-F238E27FC236}">
                <a16:creationId xmlns:a16="http://schemas.microsoft.com/office/drawing/2014/main" id="{AE2FB8C8-6F52-1C0E-B11B-D1C85FC2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66" y="592262"/>
            <a:ext cx="2270582" cy="17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35 film camera">
            <a:extLst>
              <a:ext uri="{FF2B5EF4-FFF2-40B4-BE49-F238E27FC236}">
                <a16:creationId xmlns:a16="http://schemas.microsoft.com/office/drawing/2014/main" id="{E7729BD4-244A-1409-EAFA-519D47A5D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92262"/>
            <a:ext cx="2270582" cy="17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laroid camera">
            <a:extLst>
              <a:ext uri="{FF2B5EF4-FFF2-40B4-BE49-F238E27FC236}">
                <a16:creationId xmlns:a16="http://schemas.microsoft.com/office/drawing/2014/main" id="{8A26BF3D-C40D-AC0D-08A9-6EED030D5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55" y="592262"/>
            <a:ext cx="2270582" cy="17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FC4CF-E659-B91A-E968-5A4A978F4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608" y="2470761"/>
            <a:ext cx="1694682" cy="2043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C1CA3-1F62-4E4A-AC0F-FD36BEC41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939" y="2470761"/>
            <a:ext cx="2088658" cy="2043524"/>
          </a:xfrm>
          <a:prstGeom prst="rect">
            <a:avLst/>
          </a:prstGeom>
        </p:spPr>
      </p:pic>
      <p:pic>
        <p:nvPicPr>
          <p:cNvPr id="2060" name="Picture 12" descr="&quot;A">
            <a:extLst>
              <a:ext uri="{FF2B5EF4-FFF2-40B4-BE49-F238E27FC236}">
                <a16:creationId xmlns:a16="http://schemas.microsoft.com/office/drawing/2014/main" id="{64599129-A63C-62A9-BC7C-BDA2DCAE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29" y="2470761"/>
            <a:ext cx="1547308" cy="204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&quot;Nikon">
            <a:extLst>
              <a:ext uri="{FF2B5EF4-FFF2-40B4-BE49-F238E27FC236}">
                <a16:creationId xmlns:a16="http://schemas.microsoft.com/office/drawing/2014/main" id="{28D87D29-1979-BAF3-960B-F5CA3977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23" y="2470761"/>
            <a:ext cx="2724698" cy="204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074C1B-5718-2A66-72CB-DC8E2CC341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3321" y="2470761"/>
            <a:ext cx="2065576" cy="2043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A91BC9-486C-1EB9-7B8E-4B93329B27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2366" y="4689848"/>
            <a:ext cx="2257918" cy="2043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9FBA3F-41AE-CAB4-BDDB-FC166C53DB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834" y="4689848"/>
            <a:ext cx="3396220" cy="2043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3F2FE7-B3D9-F745-52F1-AE57C90E7A81}"/>
              </a:ext>
            </a:extLst>
          </p:cNvPr>
          <p:cNvSpPr txBox="1"/>
          <p:nvPr/>
        </p:nvSpPr>
        <p:spPr>
          <a:xfrm>
            <a:off x="1475736" y="222930"/>
            <a:ext cx="82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F0502020204030204" pitchFamily="34" charset="0"/>
              </a:rPr>
              <a:t>1750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6503F-2473-428E-83B8-A920F6C28100}"/>
              </a:ext>
            </a:extLst>
          </p:cNvPr>
          <p:cNvSpPr txBox="1"/>
          <p:nvPr/>
        </p:nvSpPr>
        <p:spPr>
          <a:xfrm>
            <a:off x="3486241" y="222930"/>
            <a:ext cx="821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1839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6E1F1-FCF8-7580-D0DF-45B2658F46DC}"/>
              </a:ext>
            </a:extLst>
          </p:cNvPr>
          <p:cNvSpPr txBox="1"/>
          <p:nvPr/>
        </p:nvSpPr>
        <p:spPr>
          <a:xfrm>
            <a:off x="5384488" y="222930"/>
            <a:ext cx="82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1888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3C61E-7FC2-B3CF-B343-82D7D9C66C47}"/>
              </a:ext>
            </a:extLst>
          </p:cNvPr>
          <p:cNvSpPr txBox="1"/>
          <p:nvPr/>
        </p:nvSpPr>
        <p:spPr>
          <a:xfrm>
            <a:off x="7475667" y="222930"/>
            <a:ext cx="777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1934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1FBFE-AAF4-5ED1-528A-49BC4E8E7653}"/>
              </a:ext>
            </a:extLst>
          </p:cNvPr>
          <p:cNvSpPr txBox="1"/>
          <p:nvPr/>
        </p:nvSpPr>
        <p:spPr>
          <a:xfrm>
            <a:off x="9629315" y="222930"/>
            <a:ext cx="852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1990s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C2364-2C03-35A7-D3FD-B3F8FA4B9962}"/>
              </a:ext>
            </a:extLst>
          </p:cNvPr>
          <p:cNvSpPr txBox="1"/>
          <p:nvPr/>
        </p:nvSpPr>
        <p:spPr>
          <a:xfrm>
            <a:off x="1435717" y="4514285"/>
            <a:ext cx="852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1975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7DE15-4B72-498D-E5E6-A5D4DAEF0D81}"/>
              </a:ext>
            </a:extLst>
          </p:cNvPr>
          <p:cNvSpPr txBox="1"/>
          <p:nvPr/>
        </p:nvSpPr>
        <p:spPr>
          <a:xfrm>
            <a:off x="3032118" y="4514285"/>
            <a:ext cx="77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1981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E053E7-842D-2068-AB5D-B5ED77A328BB}"/>
              </a:ext>
            </a:extLst>
          </p:cNvPr>
          <p:cNvSpPr txBox="1"/>
          <p:nvPr/>
        </p:nvSpPr>
        <p:spPr>
          <a:xfrm>
            <a:off x="5604992" y="2664530"/>
            <a:ext cx="69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Geist"/>
              </a:rPr>
              <a:t>1988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5D484D-56CC-2E93-E2A0-273D7EB97D0C}"/>
              </a:ext>
            </a:extLst>
          </p:cNvPr>
          <p:cNvSpPr txBox="1"/>
          <p:nvPr/>
        </p:nvSpPr>
        <p:spPr>
          <a:xfrm>
            <a:off x="643741" y="3429000"/>
            <a:ext cx="852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digital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9FF348-7B74-E50B-456E-8B12636B5A6D}"/>
              </a:ext>
            </a:extLst>
          </p:cNvPr>
          <p:cNvSpPr txBox="1"/>
          <p:nvPr/>
        </p:nvSpPr>
        <p:spPr>
          <a:xfrm>
            <a:off x="2611028" y="5526944"/>
            <a:ext cx="1251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mirrorless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0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2876-D444-7CF9-0357-BCAF30054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4937-03ED-4914-F446-23A53373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23B17-F97E-A791-00CF-27C219DB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474" y="1807572"/>
            <a:ext cx="7772400" cy="510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272C2-F209-2004-8B39-FE3AEF10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357"/>
          <a:stretch>
            <a:fillRect/>
          </a:stretch>
        </p:blipFill>
        <p:spPr>
          <a:xfrm>
            <a:off x="2115474" y="125508"/>
            <a:ext cx="7772400" cy="746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97F2DF-55EE-4A9D-B571-A26192B1D9DF}"/>
              </a:ext>
            </a:extLst>
          </p:cNvPr>
          <p:cNvSpPr txBox="1"/>
          <p:nvPr/>
        </p:nvSpPr>
        <p:spPr>
          <a:xfrm>
            <a:off x="1975104" y="1320960"/>
            <a:ext cx="97749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www.techradar.com</a:t>
            </a:r>
            <a:r>
              <a:rPr lang="en-US" sz="1100" dirty="0"/>
              <a:t>/phones/</a:t>
            </a:r>
            <a:r>
              <a:rPr lang="en-US" sz="1100" dirty="0" err="1"/>
              <a:t>iphone</a:t>
            </a:r>
            <a:r>
              <a:rPr lang="en-US" sz="1100" dirty="0"/>
              <a:t>/iphone-17-lineup-photography-specs-explained-fusion-camera-center-stage-and-48mp-mode</a:t>
            </a:r>
          </a:p>
        </p:txBody>
      </p:sp>
    </p:spTree>
    <p:extLst>
      <p:ext uri="{BB962C8B-B14F-4D97-AF65-F5344CB8AC3E}">
        <p14:creationId xmlns:p14="http://schemas.microsoft.com/office/powerpoint/2010/main" val="717528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Accounting for camera in rendering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D3CE945-60C5-2652-8ED0-D6C184B4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7" y="870508"/>
            <a:ext cx="11404746" cy="59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49658F-E1A8-898E-C396-91F4AE210EE7}"/>
              </a:ext>
            </a:extLst>
          </p:cNvPr>
          <p:cNvSpPr txBox="1"/>
          <p:nvPr/>
        </p:nvSpPr>
        <p:spPr>
          <a:xfrm>
            <a:off x="334671" y="6488668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blogs.nvidia.com</a:t>
            </a:r>
            <a:r>
              <a:rPr lang="en-US" dirty="0"/>
              <a:t>/blog/what-is-path-tracing/</a:t>
            </a:r>
          </a:p>
        </p:txBody>
      </p:sp>
    </p:spTree>
    <p:extLst>
      <p:ext uri="{BB962C8B-B14F-4D97-AF65-F5344CB8AC3E}">
        <p14:creationId xmlns:p14="http://schemas.microsoft.com/office/powerpoint/2010/main" val="168642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6BAC8-C75E-6EEB-9DEA-B3A235E9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60B9-1892-6DBE-984F-A0B4CE38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Accounting for camera in rendering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70968-BC47-DB70-7CBF-22CA80C8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4" y="1289911"/>
            <a:ext cx="4008564" cy="2109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8FC771-8A26-A521-9C00-71B7063A7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445" y="1330276"/>
            <a:ext cx="4008562" cy="2098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833994-32E3-1801-F582-EA078A0B8B1A}"/>
              </a:ext>
            </a:extLst>
          </p:cNvPr>
          <p:cNvSpPr txBox="1"/>
          <p:nvPr/>
        </p:nvSpPr>
        <p:spPr>
          <a:xfrm>
            <a:off x="415138" y="3429000"/>
            <a:ext cx="6097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pbr-book.org</a:t>
            </a:r>
            <a:r>
              <a:rPr lang="en-US" sz="1200" dirty="0"/>
              <a:t>/3ed-2018/</a:t>
            </a:r>
            <a:r>
              <a:rPr lang="en-US" sz="1200" dirty="0" err="1"/>
              <a:t>Camera_Models</a:t>
            </a:r>
            <a:r>
              <a:rPr lang="en-US" sz="1200" dirty="0"/>
              <a:t>/</a:t>
            </a:r>
            <a:r>
              <a:rPr lang="en-US" sz="1200" dirty="0" err="1"/>
              <a:t>Projective_Camera_Models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75E07-35E4-513B-E0A6-B62A34BA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810" y="3997890"/>
            <a:ext cx="5331236" cy="24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1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66B-8166-58BE-165F-F9E86EB3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F154-B92B-1ED0-16DF-F7339688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337"/>
          <a:stretch>
            <a:fillRect/>
          </a:stretch>
        </p:blipFill>
        <p:spPr>
          <a:xfrm>
            <a:off x="2115474" y="760781"/>
            <a:ext cx="7772400" cy="3031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EBA2F-C6D4-BE44-F258-0D1C3CE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474" y="1807572"/>
            <a:ext cx="7772400" cy="510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D21326-E253-DAC6-6F09-7ECBAA0F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2357"/>
          <a:stretch>
            <a:fillRect/>
          </a:stretch>
        </p:blipFill>
        <p:spPr>
          <a:xfrm>
            <a:off x="2115474" y="125508"/>
            <a:ext cx="7772400" cy="7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0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pinhole camera</a:t>
            </a:r>
          </a:p>
        </p:txBody>
      </p:sp>
    </p:spTree>
    <p:extLst>
      <p:ext uri="{BB962C8B-B14F-4D97-AF65-F5344CB8AC3E}">
        <p14:creationId xmlns:p14="http://schemas.microsoft.com/office/powerpoint/2010/main" val="394547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6A43-9D23-9544-9A96-C675A12B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65806-F9E6-3B4C-8BCA-F0ADCCE3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63" y="1105413"/>
            <a:ext cx="7442797" cy="513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A934-B8D6-4A4A-ABCF-F58AC459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0" y="1095958"/>
            <a:ext cx="3111500" cy="367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8FB52A-F6DE-F24D-8F69-870D2D163BB6}"/>
              </a:ext>
            </a:extLst>
          </p:cNvPr>
          <p:cNvSpPr/>
          <p:nvPr/>
        </p:nvSpPr>
        <p:spPr>
          <a:xfrm>
            <a:off x="186392" y="4766258"/>
            <a:ext cx="325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Ibn </a:t>
            </a:r>
            <a:r>
              <a:rPr lang="en-US" dirty="0" err="1"/>
              <a:t>al-Haytham</a:t>
            </a:r>
            <a:r>
              <a:rPr lang="en-US" dirty="0"/>
              <a:t> (965-1040 AD)</a:t>
            </a:r>
          </a:p>
        </p:txBody>
      </p:sp>
    </p:spTree>
    <p:extLst>
      <p:ext uri="{BB962C8B-B14F-4D97-AF65-F5344CB8AC3E}">
        <p14:creationId xmlns:p14="http://schemas.microsoft.com/office/powerpoint/2010/main" val="165828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8E29-E6C5-A846-A590-9018C8A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Obscura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3E434-8A94-5849-95FE-76AA941D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72" y="1275252"/>
            <a:ext cx="4204733" cy="2907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EC9A9F-B888-D44B-906B-836A63B7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57" y="1275252"/>
            <a:ext cx="6096000" cy="406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766EE0-2218-864C-823D-17955B441826}"/>
              </a:ext>
            </a:extLst>
          </p:cNvPr>
          <p:cNvSpPr/>
          <p:nvPr/>
        </p:nvSpPr>
        <p:spPr>
          <a:xfrm>
            <a:off x="5171557" y="55827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making</a:t>
            </a:r>
            <a:r>
              <a:rPr lang="en-US" dirty="0"/>
              <a:t> of …</a:t>
            </a:r>
          </a:p>
        </p:txBody>
      </p:sp>
    </p:spTree>
    <p:extLst>
      <p:ext uri="{BB962C8B-B14F-4D97-AF65-F5344CB8AC3E}">
        <p14:creationId xmlns:p14="http://schemas.microsoft.com/office/powerpoint/2010/main" val="37114987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2126</TotalTime>
  <Words>1358</Words>
  <Application>Microsoft Macintosh PowerPoint</Application>
  <PresentationFormat>Widescreen</PresentationFormat>
  <Paragraphs>459</Paragraphs>
  <Slides>57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Calisto MT</vt:lpstr>
      <vt:lpstr>Cambria Math</vt:lpstr>
      <vt:lpstr>Geist</vt:lpstr>
      <vt:lpstr>Roboto</vt:lpstr>
      <vt:lpstr>Wingdings 2</vt:lpstr>
      <vt:lpstr>Slate</vt:lpstr>
      <vt:lpstr>Computer Graphics</vt:lpstr>
      <vt:lpstr>Lec 2: Recap + Clarification </vt:lpstr>
      <vt:lpstr>Lec 2: Recap + Clarification </vt:lpstr>
      <vt:lpstr>PowerPoint Presentation</vt:lpstr>
      <vt:lpstr>Cameras</vt:lpstr>
      <vt:lpstr>PowerPoint Presentation</vt:lpstr>
      <vt:lpstr>The pinhole camera</vt:lpstr>
      <vt:lpstr>Pinhole camera</vt:lpstr>
      <vt:lpstr>Camera Obscura</vt:lpstr>
      <vt:lpstr>Projection</vt:lpstr>
      <vt:lpstr>What is a vector? e.g. 2D</vt:lpstr>
      <vt:lpstr>What is a matrix? e.g. 2x2</vt:lpstr>
      <vt:lpstr>Can we ‘operate on’ a vector?</vt:lpstr>
      <vt:lpstr>Can we ‘operate on’ a vector?</vt:lpstr>
      <vt:lpstr>What operations can it achieve?</vt:lpstr>
      <vt:lpstr>What operation achieves translation?</vt:lpstr>
      <vt:lpstr>Can we achieve this with a matrix?</vt:lpstr>
      <vt:lpstr>Can we achieve this with a matrix?</vt:lpstr>
      <vt:lpstr>What if we add a dimension?</vt:lpstr>
      <vt:lpstr>Now, translation is possible as an operation</vt:lpstr>
      <vt:lpstr>Homogeneous coordinates are useful!</vt:lpstr>
      <vt:lpstr>Homogeneous coordinates are useful!</vt:lpstr>
      <vt:lpstr>Homogeneous coordinates are useful!</vt:lpstr>
      <vt:lpstr>What operations are possible now?</vt:lpstr>
      <vt:lpstr>Remind you of a camera sensor plane?</vt:lpstr>
      <vt:lpstr>Ideal pinhole camera 3D</vt:lpstr>
      <vt:lpstr>Ideal vs virtual pinhole model</vt:lpstr>
      <vt:lpstr>PowerPoint Presentation</vt:lpstr>
      <vt:lpstr>Pixel coordinates from 3D point</vt:lpstr>
      <vt:lpstr>Pixel coordinates from 3D point</vt:lpstr>
      <vt:lpstr>Pinhole camera matrix</vt:lpstr>
      <vt:lpstr>Problems with pinhole camera?</vt:lpstr>
      <vt:lpstr>Pinhole only allows little light through</vt:lpstr>
      <vt:lpstr>Large hole: many superposed images </vt:lpstr>
      <vt:lpstr>Can we improve light and avoid blur?</vt:lpstr>
      <vt:lpstr>Lens improves light efficiency, but …</vt:lpstr>
      <vt:lpstr>… only focusses part of the world</vt:lpstr>
      <vt:lpstr>Finite-sized pinhole = aperture</vt:lpstr>
      <vt:lpstr>Depth of field depends on aperture size</vt:lpstr>
      <vt:lpstr>Thin lens formula, independent of aperture</vt:lpstr>
      <vt:lpstr>Zooming-- changing  f</vt:lpstr>
      <vt:lpstr>Same lens (fixed f), increase v</vt:lpstr>
      <vt:lpstr>Also achieved by swapping subject and sensor!</vt:lpstr>
      <vt:lpstr>Macro photography</vt:lpstr>
      <vt:lpstr>Types of lenses</vt:lpstr>
      <vt:lpstr>Cameras – sensors</vt:lpstr>
      <vt:lpstr>Sensor sensitivity and response</vt:lpstr>
      <vt:lpstr>Sensor sensitivity and response</vt:lpstr>
      <vt:lpstr>Types of sensors</vt:lpstr>
      <vt:lpstr>Types of sensors</vt:lpstr>
      <vt:lpstr>PowerPoint Presentation</vt:lpstr>
      <vt:lpstr>Rolling shutter</vt:lpstr>
      <vt:lpstr>The big picture!</vt:lpstr>
      <vt:lpstr>PowerPoint Presentation</vt:lpstr>
      <vt:lpstr>PowerPoint Presentation</vt:lpstr>
      <vt:lpstr>Accounting for camera in rendering</vt:lpstr>
      <vt:lpstr>Accounting for camera in rendering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232</cp:revision>
  <dcterms:created xsi:type="dcterms:W3CDTF">2019-09-17T08:37:08Z</dcterms:created>
  <dcterms:modified xsi:type="dcterms:W3CDTF">2025-09-23T13:20:49Z</dcterms:modified>
</cp:coreProperties>
</file>